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7" r:id="rId3"/>
    <p:sldId id="274" r:id="rId4"/>
    <p:sldId id="305" r:id="rId5"/>
    <p:sldId id="260" r:id="rId6"/>
    <p:sldId id="314" r:id="rId7"/>
    <p:sldId id="313" r:id="rId8"/>
    <p:sldId id="315" r:id="rId9"/>
    <p:sldId id="308" r:id="rId10"/>
    <p:sldId id="309" r:id="rId11"/>
    <p:sldId id="316" r:id="rId12"/>
    <p:sldId id="311" r:id="rId13"/>
    <p:sldId id="310" r:id="rId14"/>
    <p:sldId id="312" r:id="rId15"/>
    <p:sldId id="276" r:id="rId16"/>
  </p:sldIdLst>
  <p:sldSz cx="12192000" cy="6858000"/>
  <p:notesSz cx="6794500" cy="9931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235EB6-30D2-EFE5-BB83-5B5D95AF821C}" name="Jackie Dohaney" initials="JD" userId="S::jdohaney@ed.ac.uk::8fd07c7a-112b-4fdc-ade2-d07afc049a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HANEY Jackie" initials="DJ" lastIdx="1" clrIdx="0">
    <p:extLst>
      <p:ext uri="{19B8F6BF-5375-455C-9EA6-DF929625EA0E}">
        <p15:presenceInfo xmlns:p15="http://schemas.microsoft.com/office/powerpoint/2012/main" userId="S-1-5-21-861567501-1417001333-682003330-1286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F9C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3908" autoAdjust="0"/>
  </p:normalViewPr>
  <p:slideViewPr>
    <p:cSldViewPr snapToGrid="0">
      <p:cViewPr varScale="1">
        <p:scale>
          <a:sx n="51" d="100"/>
          <a:sy n="51" d="100"/>
        </p:scale>
        <p:origin x="634"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a Ulus" userId="cee6b454-6ab4-4fcd-a0ef-ce49cb8cd089" providerId="ADAL" clId="{C734A930-55BE-424B-A1E3-3354BD945984}"/>
    <pc:docChg chg="undo custSel addSld delSld modSld modMainMaster">
      <pc:chgData name="Eda Ulus" userId="cee6b454-6ab4-4fcd-a0ef-ce49cb8cd089" providerId="ADAL" clId="{C734A930-55BE-424B-A1E3-3354BD945984}" dt="2026-03-19T09:23:55.098" v="12923" actId="20577"/>
      <pc:docMkLst>
        <pc:docMk/>
      </pc:docMkLst>
      <pc:sldChg chg="modSp mod setBg">
        <pc:chgData name="Eda Ulus" userId="cee6b454-6ab4-4fcd-a0ef-ce49cb8cd089" providerId="ADAL" clId="{C734A930-55BE-424B-A1E3-3354BD945984}" dt="2026-03-16T11:06:16.305" v="1680" actId="962"/>
        <pc:sldMkLst>
          <pc:docMk/>
          <pc:sldMk cId="3712670157" sldId="256"/>
        </pc:sldMkLst>
        <pc:spChg chg="mod">
          <ac:chgData name="Eda Ulus" userId="cee6b454-6ab4-4fcd-a0ef-ce49cb8cd089" providerId="ADAL" clId="{C734A930-55BE-424B-A1E3-3354BD945984}" dt="2026-03-04T13:27:46.600" v="149" actId="114"/>
          <ac:spMkLst>
            <pc:docMk/>
            <pc:sldMk cId="3712670157" sldId="256"/>
            <ac:spMk id="3" creationId="{00000000-0000-0000-0000-000000000000}"/>
          </ac:spMkLst>
        </pc:spChg>
        <pc:picChg chg="mod">
          <ac:chgData name="Eda Ulus" userId="cee6b454-6ab4-4fcd-a0ef-ce49cb8cd089" providerId="ADAL" clId="{C734A930-55BE-424B-A1E3-3354BD945984}" dt="2026-03-16T11:06:16.305" v="1680" actId="962"/>
          <ac:picMkLst>
            <pc:docMk/>
            <pc:sldMk cId="3712670157" sldId="256"/>
            <ac:picMk id="6" creationId="{DDC0C434-32F7-7B9E-7FA9-4061E017AE76}"/>
          </ac:picMkLst>
        </pc:picChg>
      </pc:sldChg>
      <pc:sldChg chg="modSp add del mod setBg">
        <pc:chgData name="Eda Ulus" userId="cee6b454-6ab4-4fcd-a0ef-ce49cb8cd089" providerId="ADAL" clId="{C734A930-55BE-424B-A1E3-3354BD945984}" dt="2026-03-17T15:04:55.037" v="10412" actId="2696"/>
        <pc:sldMkLst>
          <pc:docMk/>
          <pc:sldMk cId="1589972910" sldId="260"/>
        </pc:sldMkLst>
        <pc:spChg chg="mod">
          <ac:chgData name="Eda Ulus" userId="cee6b454-6ab4-4fcd-a0ef-ce49cb8cd089" providerId="ADAL" clId="{C734A930-55BE-424B-A1E3-3354BD945984}" dt="2026-03-16T11:05:01.517" v="1279" actId="207"/>
          <ac:spMkLst>
            <pc:docMk/>
            <pc:sldMk cId="1589972910" sldId="260"/>
            <ac:spMk id="2" creationId="{00000000-0000-0000-0000-000000000000}"/>
          </ac:spMkLst>
        </pc:spChg>
        <pc:spChg chg="mod">
          <ac:chgData name="Eda Ulus" userId="cee6b454-6ab4-4fcd-a0ef-ce49cb8cd089" providerId="ADAL" clId="{C734A930-55BE-424B-A1E3-3354BD945984}" dt="2026-03-16T11:05:06.435" v="1280" actId="207"/>
          <ac:spMkLst>
            <pc:docMk/>
            <pc:sldMk cId="1589972910" sldId="260"/>
            <ac:spMk id="3" creationId="{00000000-0000-0000-0000-000000000000}"/>
          </ac:spMkLst>
        </pc:spChg>
      </pc:sldChg>
      <pc:sldChg chg="addSp delSp add del delDesignElem">
        <pc:chgData name="Eda Ulus" userId="cee6b454-6ab4-4fcd-a0ef-ce49cb8cd089" providerId="ADAL" clId="{C734A930-55BE-424B-A1E3-3354BD945984}" dt="2026-03-17T15:04:53.690" v="10411"/>
        <pc:sldMkLst>
          <pc:docMk/>
          <pc:sldMk cId="3988634138" sldId="260"/>
        </pc:sldMkLst>
        <pc:spChg chg="add del">
          <ac:chgData name="Eda Ulus" userId="cee6b454-6ab4-4fcd-a0ef-ce49cb8cd089" providerId="ADAL" clId="{C734A930-55BE-424B-A1E3-3354BD945984}" dt="2026-03-17T15:04:53.690" v="10411"/>
          <ac:spMkLst>
            <pc:docMk/>
            <pc:sldMk cId="3988634138" sldId="260"/>
            <ac:spMk id="22" creationId="{28FF88A3-8EBC-4142-8CC2-EBE257ED6C90}"/>
          </ac:spMkLst>
        </pc:spChg>
        <pc:grpChg chg="add del">
          <ac:chgData name="Eda Ulus" userId="cee6b454-6ab4-4fcd-a0ef-ce49cb8cd089" providerId="ADAL" clId="{C734A930-55BE-424B-A1E3-3354BD945984}" dt="2026-03-17T15:04:53.690" v="10411"/>
          <ac:grpSpMkLst>
            <pc:docMk/>
            <pc:sldMk cId="3988634138" sldId="260"/>
            <ac:grpSpMk id="23" creationId="{27D8A815-1B1F-4DB5-A03C-F4987CF0CB0F}"/>
          </ac:grpSpMkLst>
        </pc:grpChg>
      </pc:sldChg>
      <pc:sldChg chg="modSp del mod setBg">
        <pc:chgData name="Eda Ulus" userId="cee6b454-6ab4-4fcd-a0ef-ce49cb8cd089" providerId="ADAL" clId="{C734A930-55BE-424B-A1E3-3354BD945984}" dt="2026-03-17T11:37:49.525" v="6526" actId="2696"/>
        <pc:sldMkLst>
          <pc:docMk/>
          <pc:sldMk cId="2179140791" sldId="261"/>
        </pc:sldMkLst>
        <pc:spChg chg="mod">
          <ac:chgData name="Eda Ulus" userId="cee6b454-6ab4-4fcd-a0ef-ce49cb8cd089" providerId="ADAL" clId="{C734A930-55BE-424B-A1E3-3354BD945984}" dt="2026-03-17T11:25:11.744" v="6349" actId="27636"/>
          <ac:spMkLst>
            <pc:docMk/>
            <pc:sldMk cId="2179140791" sldId="261"/>
            <ac:spMk id="2" creationId="{00000000-0000-0000-0000-000000000000}"/>
          </ac:spMkLst>
        </pc:spChg>
        <pc:spChg chg="mod">
          <ac:chgData name="Eda Ulus" userId="cee6b454-6ab4-4fcd-a0ef-ce49cb8cd089" providerId="ADAL" clId="{C734A930-55BE-424B-A1E3-3354BD945984}" dt="2026-03-17T11:35:30.994" v="6496" actId="20577"/>
          <ac:spMkLst>
            <pc:docMk/>
            <pc:sldMk cId="2179140791" sldId="261"/>
            <ac:spMk id="3" creationId="{00000000-0000-0000-0000-000000000000}"/>
          </ac:spMkLst>
        </pc:spChg>
        <pc:spChg chg="mod">
          <ac:chgData name="Eda Ulus" userId="cee6b454-6ab4-4fcd-a0ef-ce49cb8cd089" providerId="ADAL" clId="{C734A930-55BE-424B-A1E3-3354BD945984}" dt="2026-03-17T11:23:31.529" v="6302" actId="14100"/>
          <ac:spMkLst>
            <pc:docMk/>
            <pc:sldMk cId="2179140791" sldId="261"/>
            <ac:spMk id="4" creationId="{74B5D0F7-13DE-B202-1524-20E0A15CD38C}"/>
          </ac:spMkLst>
        </pc:spChg>
      </pc:sldChg>
      <pc:sldChg chg="del">
        <pc:chgData name="Eda Ulus" userId="cee6b454-6ab4-4fcd-a0ef-ce49cb8cd089" providerId="ADAL" clId="{C734A930-55BE-424B-A1E3-3354BD945984}" dt="2026-03-04T13:35:27.713" v="257" actId="2696"/>
        <pc:sldMkLst>
          <pc:docMk/>
          <pc:sldMk cId="2861378117" sldId="262"/>
        </pc:sldMkLst>
      </pc:sldChg>
      <pc:sldChg chg="delSp modSp del mod setBg">
        <pc:chgData name="Eda Ulus" userId="cee6b454-6ab4-4fcd-a0ef-ce49cb8cd089" providerId="ADAL" clId="{C734A930-55BE-424B-A1E3-3354BD945984}" dt="2026-03-17T11:45:50.431" v="6892" actId="2696"/>
        <pc:sldMkLst>
          <pc:docMk/>
          <pc:sldMk cId="392651574" sldId="263"/>
        </pc:sldMkLst>
        <pc:spChg chg="del">
          <ac:chgData name="Eda Ulus" userId="cee6b454-6ab4-4fcd-a0ef-ce49cb8cd089" providerId="ADAL" clId="{C734A930-55BE-424B-A1E3-3354BD945984}" dt="2026-03-04T13:36:49.066" v="610" actId="21"/>
          <ac:spMkLst>
            <pc:docMk/>
            <pc:sldMk cId="392651574" sldId="263"/>
            <ac:spMk id="3" creationId="{00000000-0000-0000-0000-000000000000}"/>
          </ac:spMkLst>
        </pc:spChg>
        <pc:graphicFrameChg chg="mod">
          <ac:chgData name="Eda Ulus" userId="cee6b454-6ab4-4fcd-a0ef-ce49cb8cd089" providerId="ADAL" clId="{C734A930-55BE-424B-A1E3-3354BD945984}" dt="2026-03-04T13:37:37.382" v="1074" actId="20577"/>
          <ac:graphicFrameMkLst>
            <pc:docMk/>
            <pc:sldMk cId="392651574" sldId="263"/>
            <ac:graphicFrameMk id="5" creationId="{BB3E4F4C-82EC-381A-0FC2-2B6E003DCEA0}"/>
          </ac:graphicFrameMkLst>
        </pc:graphicFrameChg>
      </pc:sldChg>
      <pc:sldChg chg="modSp del mod setBg">
        <pc:chgData name="Eda Ulus" userId="cee6b454-6ab4-4fcd-a0ef-ce49cb8cd089" providerId="ADAL" clId="{C734A930-55BE-424B-A1E3-3354BD945984}" dt="2026-03-16T14:10:23.358" v="2970" actId="2696"/>
        <pc:sldMkLst>
          <pc:docMk/>
          <pc:sldMk cId="558754252" sldId="265"/>
        </pc:sldMkLst>
        <pc:spChg chg="mod">
          <ac:chgData name="Eda Ulus" userId="cee6b454-6ab4-4fcd-a0ef-ce49cb8cd089" providerId="ADAL" clId="{C734A930-55BE-424B-A1E3-3354BD945984}" dt="2026-03-04T13:52:14.491" v="1243" actId="20577"/>
          <ac:spMkLst>
            <pc:docMk/>
            <pc:sldMk cId="558754252" sldId="265"/>
            <ac:spMk id="3" creationId="{00000000-0000-0000-0000-000000000000}"/>
          </ac:spMkLst>
        </pc:spChg>
        <pc:spChg chg="mod">
          <ac:chgData name="Eda Ulus" userId="cee6b454-6ab4-4fcd-a0ef-ce49cb8cd089" providerId="ADAL" clId="{C734A930-55BE-424B-A1E3-3354BD945984}" dt="2026-03-04T13:51:46.290" v="1143" actId="20577"/>
          <ac:spMkLst>
            <pc:docMk/>
            <pc:sldMk cId="558754252" sldId="265"/>
            <ac:spMk id="4" creationId="{00000000-0000-0000-0000-000000000000}"/>
          </ac:spMkLst>
        </pc:spChg>
      </pc:sldChg>
      <pc:sldChg chg="modSp del mod setBg">
        <pc:chgData name="Eda Ulus" userId="cee6b454-6ab4-4fcd-a0ef-ce49cb8cd089" providerId="ADAL" clId="{C734A930-55BE-424B-A1E3-3354BD945984}" dt="2026-03-16T12:11:42.735" v="1889" actId="2696"/>
        <pc:sldMkLst>
          <pc:docMk/>
          <pc:sldMk cId="288932878" sldId="267"/>
        </pc:sldMkLst>
        <pc:spChg chg="mod">
          <ac:chgData name="Eda Ulus" userId="cee6b454-6ab4-4fcd-a0ef-ce49cb8cd089" providerId="ADAL" clId="{C734A930-55BE-424B-A1E3-3354BD945984}" dt="2026-03-04T13:51:39.342" v="1141" actId="20577"/>
          <ac:spMkLst>
            <pc:docMk/>
            <pc:sldMk cId="288932878" sldId="267"/>
            <ac:spMk id="3" creationId="{00000000-0000-0000-0000-000000000000}"/>
          </ac:spMkLst>
        </pc:spChg>
        <pc:spChg chg="mod">
          <ac:chgData name="Eda Ulus" userId="cee6b454-6ab4-4fcd-a0ef-ce49cb8cd089" providerId="ADAL" clId="{C734A930-55BE-424B-A1E3-3354BD945984}" dt="2026-03-04T13:51:23.682" v="1137" actId="20577"/>
          <ac:spMkLst>
            <pc:docMk/>
            <pc:sldMk cId="288932878" sldId="267"/>
            <ac:spMk id="15" creationId="{DC4C523F-1EAA-0677-35AE-70C51A27EC85}"/>
          </ac:spMkLst>
        </pc:spChg>
        <pc:spChg chg="mod">
          <ac:chgData name="Eda Ulus" userId="cee6b454-6ab4-4fcd-a0ef-ce49cb8cd089" providerId="ADAL" clId="{C734A930-55BE-424B-A1E3-3354BD945984}" dt="2026-03-04T13:51:30.221" v="1138" actId="20577"/>
          <ac:spMkLst>
            <pc:docMk/>
            <pc:sldMk cId="288932878" sldId="267"/>
            <ac:spMk id="17" creationId="{E0499BB0-9614-49BA-1AAC-F4894E4BAD10}"/>
          </ac:spMkLst>
        </pc:spChg>
        <pc:spChg chg="mod">
          <ac:chgData name="Eda Ulus" userId="cee6b454-6ab4-4fcd-a0ef-ce49cb8cd089" providerId="ADAL" clId="{C734A930-55BE-424B-A1E3-3354BD945984}" dt="2026-03-04T13:51:33.765" v="1139" actId="20577"/>
          <ac:spMkLst>
            <pc:docMk/>
            <pc:sldMk cId="288932878" sldId="267"/>
            <ac:spMk id="20" creationId="{C66E6D03-5B9B-EDCD-830F-CFBD281A1F38}"/>
          </ac:spMkLst>
        </pc:spChg>
        <pc:spChg chg="mod">
          <ac:chgData name="Eda Ulus" userId="cee6b454-6ab4-4fcd-a0ef-ce49cb8cd089" providerId="ADAL" clId="{C734A930-55BE-424B-A1E3-3354BD945984}" dt="2026-03-04T13:51:36.750" v="1140" actId="20577"/>
          <ac:spMkLst>
            <pc:docMk/>
            <pc:sldMk cId="288932878" sldId="267"/>
            <ac:spMk id="24" creationId="{37C25EB2-F9E5-01B9-EFDE-053A40C3EA5D}"/>
          </ac:spMkLst>
        </pc:spChg>
      </pc:sldChg>
      <pc:sldChg chg="modSp mod setBg modNotesTx">
        <pc:chgData name="Eda Ulus" userId="cee6b454-6ab4-4fcd-a0ef-ce49cb8cd089" providerId="ADAL" clId="{C734A930-55BE-424B-A1E3-3354BD945984}" dt="2026-03-17T15:06:01.388" v="10451" actId="20577"/>
        <pc:sldMkLst>
          <pc:docMk/>
          <pc:sldMk cId="1539949229" sldId="274"/>
        </pc:sldMkLst>
        <pc:spChg chg="mod">
          <ac:chgData name="Eda Ulus" userId="cee6b454-6ab4-4fcd-a0ef-ce49cb8cd089" providerId="ADAL" clId="{C734A930-55BE-424B-A1E3-3354BD945984}" dt="2026-03-17T15:05:16.190" v="10413" actId="14100"/>
          <ac:spMkLst>
            <pc:docMk/>
            <pc:sldMk cId="1539949229" sldId="274"/>
            <ac:spMk id="3" creationId="{00000000-0000-0000-0000-000000000000}"/>
          </ac:spMkLst>
        </pc:spChg>
        <pc:picChg chg="mod">
          <ac:chgData name="Eda Ulus" userId="cee6b454-6ab4-4fcd-a0ef-ce49cb8cd089" providerId="ADAL" clId="{C734A930-55BE-424B-A1E3-3354BD945984}" dt="2026-03-16T11:07:22.158" v="1722" actId="962"/>
          <ac:picMkLst>
            <pc:docMk/>
            <pc:sldMk cId="1539949229" sldId="274"/>
            <ac:picMk id="6" creationId="{1BDDB735-C02B-7145-4DE4-8F04367D2CD0}"/>
          </ac:picMkLst>
        </pc:picChg>
      </pc:sldChg>
      <pc:sldChg chg="modSp mod setBg">
        <pc:chgData name="Eda Ulus" userId="cee6b454-6ab4-4fcd-a0ef-ce49cb8cd089" providerId="ADAL" clId="{C734A930-55BE-424B-A1E3-3354BD945984}" dt="2026-03-16T11:04:00.060" v="1278"/>
        <pc:sldMkLst>
          <pc:docMk/>
          <pc:sldMk cId="2540545056" sldId="276"/>
        </pc:sldMkLst>
        <pc:spChg chg="mod">
          <ac:chgData name="Eda Ulus" userId="cee6b454-6ab4-4fcd-a0ef-ce49cb8cd089" providerId="ADAL" clId="{C734A930-55BE-424B-A1E3-3354BD945984}" dt="2026-03-04T13:52:29.358" v="1262" actId="20577"/>
          <ac:spMkLst>
            <pc:docMk/>
            <pc:sldMk cId="2540545056" sldId="276"/>
            <ac:spMk id="4" creationId="{1E4549CB-325A-E1EF-4171-3EFF87D94AA9}"/>
          </ac:spMkLst>
        </pc:spChg>
        <pc:spChg chg="mod">
          <ac:chgData name="Eda Ulus" userId="cee6b454-6ab4-4fcd-a0ef-ce49cb8cd089" providerId="ADAL" clId="{C734A930-55BE-424B-A1E3-3354BD945984}" dt="2026-03-04T13:52:45" v="1277" actId="20577"/>
          <ac:spMkLst>
            <pc:docMk/>
            <pc:sldMk cId="2540545056" sldId="276"/>
            <ac:spMk id="5" creationId="{798B7532-E20C-E257-C11A-4090B04BF05F}"/>
          </ac:spMkLst>
        </pc:spChg>
      </pc:sldChg>
      <pc:sldChg chg="add del">
        <pc:chgData name="Eda Ulus" userId="cee6b454-6ab4-4fcd-a0ef-ce49cb8cd089" providerId="ADAL" clId="{C734A930-55BE-424B-A1E3-3354BD945984}" dt="2026-03-17T11:31:31.357" v="6413"/>
        <pc:sldMkLst>
          <pc:docMk/>
          <pc:sldMk cId="416860771" sldId="278"/>
        </pc:sldMkLst>
      </pc:sldChg>
      <pc:sldChg chg="modSp del mod setBg">
        <pc:chgData name="Eda Ulus" userId="cee6b454-6ab4-4fcd-a0ef-ce49cb8cd089" providerId="ADAL" clId="{C734A930-55BE-424B-A1E3-3354BD945984}" dt="2026-03-17T11:31:01.681" v="6361" actId="2696"/>
        <pc:sldMkLst>
          <pc:docMk/>
          <pc:sldMk cId="2007993801" sldId="278"/>
        </pc:sldMkLst>
        <pc:spChg chg="mod">
          <ac:chgData name="Eda Ulus" userId="cee6b454-6ab4-4fcd-a0ef-ce49cb8cd089" providerId="ADAL" clId="{C734A930-55BE-424B-A1E3-3354BD945984}" dt="2026-03-17T11:30:47.848" v="6360"/>
          <ac:spMkLst>
            <pc:docMk/>
            <pc:sldMk cId="2007993801" sldId="278"/>
            <ac:spMk id="3" creationId="{00000000-0000-0000-0000-000000000000}"/>
          </ac:spMkLst>
        </pc:spChg>
      </pc:sldChg>
      <pc:sldChg chg="add del">
        <pc:chgData name="Eda Ulus" userId="cee6b454-6ab4-4fcd-a0ef-ce49cb8cd089" providerId="ADAL" clId="{C734A930-55BE-424B-A1E3-3354BD945984}" dt="2026-03-17T11:31:40.451" v="6415"/>
        <pc:sldMkLst>
          <pc:docMk/>
          <pc:sldMk cId="3155235921" sldId="278"/>
        </pc:sldMkLst>
      </pc:sldChg>
      <pc:sldChg chg="modSp del setBg">
        <pc:chgData name="Eda Ulus" userId="cee6b454-6ab4-4fcd-a0ef-ce49cb8cd089" providerId="ADAL" clId="{C734A930-55BE-424B-A1E3-3354BD945984}" dt="2026-03-17T14:29:55.839" v="9373" actId="2696"/>
        <pc:sldMkLst>
          <pc:docMk/>
          <pc:sldMk cId="2924087139" sldId="282"/>
        </pc:sldMkLst>
        <pc:graphicFrameChg chg="mod">
          <ac:chgData name="Eda Ulus" userId="cee6b454-6ab4-4fcd-a0ef-ce49cb8cd089" providerId="ADAL" clId="{C734A930-55BE-424B-A1E3-3354BD945984}" dt="2026-03-04T13:50:41.353" v="1130" actId="20577"/>
          <ac:graphicFrameMkLst>
            <pc:docMk/>
            <pc:sldMk cId="2924087139" sldId="282"/>
            <ac:graphicFrameMk id="46" creationId="{87CF3A58-7EC1-946F-4B65-F6EFD466EE68}"/>
          </ac:graphicFrameMkLst>
        </pc:graphicFrameChg>
      </pc:sldChg>
      <pc:sldChg chg="modSp del setBg">
        <pc:chgData name="Eda Ulus" userId="cee6b454-6ab4-4fcd-a0ef-ce49cb8cd089" providerId="ADAL" clId="{C734A930-55BE-424B-A1E3-3354BD945984}" dt="2026-03-16T12:11:36.050" v="1888" actId="2696"/>
        <pc:sldMkLst>
          <pc:docMk/>
          <pc:sldMk cId="2822034560" sldId="293"/>
        </pc:sldMkLst>
        <pc:graphicFrameChg chg="mod">
          <ac:chgData name="Eda Ulus" userId="cee6b454-6ab4-4fcd-a0ef-ce49cb8cd089" providerId="ADAL" clId="{C734A930-55BE-424B-A1E3-3354BD945984}" dt="2026-03-04T13:51:11.514" v="1136" actId="20577"/>
          <ac:graphicFrameMkLst>
            <pc:docMk/>
            <pc:sldMk cId="2822034560" sldId="293"/>
            <ac:graphicFrameMk id="21" creationId="{FBA9E376-94CB-54F9-5600-E0644184A33C}"/>
          </ac:graphicFrameMkLst>
        </pc:graphicFrameChg>
      </pc:sldChg>
      <pc:sldChg chg="modSp mod delCm modCm">
        <pc:chgData name="Eda Ulus" userId="cee6b454-6ab4-4fcd-a0ef-ce49cb8cd089" providerId="ADAL" clId="{C734A930-55BE-424B-A1E3-3354BD945984}" dt="2026-03-17T15:36:34.422" v="11866" actId="20577"/>
        <pc:sldMkLst>
          <pc:docMk/>
          <pc:sldMk cId="3403402478" sldId="305"/>
        </pc:sldMkLst>
        <pc:spChg chg="mod">
          <ac:chgData name="Eda Ulus" userId="cee6b454-6ab4-4fcd-a0ef-ce49cb8cd089" providerId="ADAL" clId="{C734A930-55BE-424B-A1E3-3354BD945984}" dt="2026-03-17T15:35:39.430" v="11855" actId="255"/>
          <ac:spMkLst>
            <pc:docMk/>
            <pc:sldMk cId="3403402478" sldId="305"/>
            <ac:spMk id="2" creationId="{00000000-0000-0000-0000-000000000000}"/>
          </ac:spMkLst>
        </pc:spChg>
        <pc:spChg chg="mod">
          <ac:chgData name="Eda Ulus" userId="cee6b454-6ab4-4fcd-a0ef-ce49cb8cd089" providerId="ADAL" clId="{C734A930-55BE-424B-A1E3-3354BD945984}" dt="2026-03-17T15:36:34.422" v="11866" actId="20577"/>
          <ac:spMkLst>
            <pc:docMk/>
            <pc:sldMk cId="3403402478" sldId="305"/>
            <ac:spMk id="3" creationId="{00000000-0000-0000-0000-000000000000}"/>
          </ac:spMkLst>
        </pc:spChg>
        <pc:spChg chg="mod">
          <ac:chgData name="Eda Ulus" userId="cee6b454-6ab4-4fcd-a0ef-ce49cb8cd089" providerId="ADAL" clId="{C734A930-55BE-424B-A1E3-3354BD945984}" dt="2026-03-17T09:31:46.353" v="5685" actId="20577"/>
          <ac:spMkLst>
            <pc:docMk/>
            <pc:sldMk cId="3403402478" sldId="305"/>
            <ac:spMk id="5" creationId="{36690790-8412-87F7-CC75-200B13B46687}"/>
          </ac:spMkLst>
        </pc:spChg>
      </pc:sldChg>
      <pc:sldChg chg="addSp delSp modSp mod delCm">
        <pc:chgData name="Eda Ulus" userId="cee6b454-6ab4-4fcd-a0ef-ce49cb8cd089" providerId="ADAL" clId="{C734A930-55BE-424B-A1E3-3354BD945984}" dt="2026-03-17T09:29:36.095" v="5624" actId="27636"/>
        <pc:sldMkLst>
          <pc:docMk/>
          <pc:sldMk cId="488757811" sldId="307"/>
        </pc:sldMkLst>
        <pc:spChg chg="mod">
          <ac:chgData name="Eda Ulus" userId="cee6b454-6ab4-4fcd-a0ef-ce49cb8cd089" providerId="ADAL" clId="{C734A930-55BE-424B-A1E3-3354BD945984}" dt="2026-03-17T09:29:36.095" v="5624" actId="27636"/>
          <ac:spMkLst>
            <pc:docMk/>
            <pc:sldMk cId="488757811" sldId="307"/>
            <ac:spMk id="3" creationId="{0E396FB9-42ED-444B-43B3-3B9F5F821CA2}"/>
          </ac:spMkLst>
        </pc:spChg>
        <pc:picChg chg="add del mod">
          <ac:chgData name="Eda Ulus" userId="cee6b454-6ab4-4fcd-a0ef-ce49cb8cd089" providerId="ADAL" clId="{C734A930-55BE-424B-A1E3-3354BD945984}" dt="2026-03-17T09:23:36.059" v="5037"/>
          <ac:picMkLst>
            <pc:docMk/>
            <pc:sldMk cId="488757811" sldId="307"/>
            <ac:picMk id="5" creationId="{4254A1FD-E0F5-4A23-B473-7DDF669595A9}"/>
          </ac:picMkLst>
        </pc:picChg>
        <pc:picChg chg="del">
          <ac:chgData name="Eda Ulus" userId="cee6b454-6ab4-4fcd-a0ef-ce49cb8cd089" providerId="ADAL" clId="{C734A930-55BE-424B-A1E3-3354BD945984}" dt="2026-03-17T09:23:26.446" v="5032" actId="21"/>
          <ac:picMkLst>
            <pc:docMk/>
            <pc:sldMk cId="488757811" sldId="307"/>
            <ac:picMk id="6" creationId="{D70C164F-594B-9C60-A734-F86D6A3BC16A}"/>
          </ac:picMkLst>
        </pc:picChg>
      </pc:sldChg>
      <pc:sldChg chg="addSp delSp modSp del mod modClrScheme chgLayout modNotesTx">
        <pc:chgData name="Eda Ulus" userId="cee6b454-6ab4-4fcd-a0ef-ce49cb8cd089" providerId="ADAL" clId="{C734A930-55BE-424B-A1E3-3354BD945984}" dt="2026-03-17T11:46:27.217" v="6893" actId="2696"/>
        <pc:sldMkLst>
          <pc:docMk/>
          <pc:sldMk cId="282430016" sldId="308"/>
        </pc:sldMkLst>
        <pc:spChg chg="add mod ord">
          <ac:chgData name="Eda Ulus" userId="cee6b454-6ab4-4fcd-a0ef-ce49cb8cd089" providerId="ADAL" clId="{C734A930-55BE-424B-A1E3-3354BD945984}" dt="2026-03-16T13:38:53.269" v="2602"/>
          <ac:spMkLst>
            <pc:docMk/>
            <pc:sldMk cId="282430016" sldId="308"/>
            <ac:spMk id="2" creationId="{123DD0C6-ED4E-4C5D-9A24-083B27CECB30}"/>
          </ac:spMkLst>
        </pc:spChg>
        <pc:spChg chg="add mod ord">
          <ac:chgData name="Eda Ulus" userId="cee6b454-6ab4-4fcd-a0ef-ce49cb8cd089" providerId="ADAL" clId="{C734A930-55BE-424B-A1E3-3354BD945984}" dt="2026-03-17T09:11:47.820" v="5000" actId="5793"/>
          <ac:spMkLst>
            <pc:docMk/>
            <pc:sldMk cId="282430016" sldId="308"/>
            <ac:spMk id="3" creationId="{B444FBD7-5FF2-4DF7-9CD6-8E75659C059B}"/>
          </ac:spMkLst>
        </pc:spChg>
        <pc:spChg chg="mod">
          <ac:chgData name="Eda Ulus" userId="cee6b454-6ab4-4fcd-a0ef-ce49cb8cd089" providerId="ADAL" clId="{C734A930-55BE-424B-A1E3-3354BD945984}" dt="2026-03-16T13:38:46.478" v="2601" actId="21"/>
          <ac:spMkLst>
            <pc:docMk/>
            <pc:sldMk cId="282430016" sldId="308"/>
            <ac:spMk id="4" creationId="{294D30CC-1617-3AE8-92EA-0AEE1C7FD03F}"/>
          </ac:spMkLst>
        </pc:spChg>
        <pc:spChg chg="del">
          <ac:chgData name="Eda Ulus" userId="cee6b454-6ab4-4fcd-a0ef-ce49cb8cd089" providerId="ADAL" clId="{C734A930-55BE-424B-A1E3-3354BD945984}" dt="2026-03-04T13:49:42.676" v="1124" actId="21"/>
          <ac:spMkLst>
            <pc:docMk/>
            <pc:sldMk cId="282430016" sldId="308"/>
            <ac:spMk id="5" creationId="{46136372-E6DA-2824-DD06-ABFB8EB5E445}"/>
          </ac:spMkLst>
        </pc:spChg>
        <pc:spChg chg="del">
          <ac:chgData name="Eda Ulus" userId="cee6b454-6ab4-4fcd-a0ef-ce49cb8cd089" providerId="ADAL" clId="{C734A930-55BE-424B-A1E3-3354BD945984}" dt="2026-03-04T13:49:40.331" v="1123" actId="21"/>
          <ac:spMkLst>
            <pc:docMk/>
            <pc:sldMk cId="282430016" sldId="308"/>
            <ac:spMk id="6" creationId="{FEF2D8FF-311B-DFED-2980-F296EAE59446}"/>
          </ac:spMkLst>
        </pc:spChg>
        <pc:spChg chg="del">
          <ac:chgData name="Eda Ulus" userId="cee6b454-6ab4-4fcd-a0ef-ce49cb8cd089" providerId="ADAL" clId="{C734A930-55BE-424B-A1E3-3354BD945984}" dt="2026-03-04T13:49:38.137" v="1122" actId="21"/>
          <ac:spMkLst>
            <pc:docMk/>
            <pc:sldMk cId="282430016" sldId="308"/>
            <ac:spMk id="7" creationId="{A92DB6F7-19FB-9D33-F782-D10EF956866F}"/>
          </ac:spMkLst>
        </pc:spChg>
        <pc:spChg chg="del">
          <ac:chgData name="Eda Ulus" userId="cee6b454-6ab4-4fcd-a0ef-ce49cb8cd089" providerId="ADAL" clId="{C734A930-55BE-424B-A1E3-3354BD945984}" dt="2026-03-04T13:49:36.004" v="1121" actId="21"/>
          <ac:spMkLst>
            <pc:docMk/>
            <pc:sldMk cId="282430016" sldId="308"/>
            <ac:spMk id="9" creationId="{4060F183-F6DC-9CC3-576C-0CAF1780F812}"/>
          </ac:spMkLst>
        </pc:spChg>
        <pc:picChg chg="del">
          <ac:chgData name="Eda Ulus" userId="cee6b454-6ab4-4fcd-a0ef-ce49cb8cd089" providerId="ADAL" clId="{C734A930-55BE-424B-A1E3-3354BD945984}" dt="2026-03-04T13:49:32.136" v="1120" actId="21"/>
          <ac:picMkLst>
            <pc:docMk/>
            <pc:sldMk cId="282430016" sldId="308"/>
            <ac:picMk id="3" creationId="{00DF0BBB-F81A-25A9-3165-F4BF08950FB6}"/>
          </ac:picMkLst>
        </pc:picChg>
      </pc:sldChg>
      <pc:sldChg chg="modSp add mod modAnim">
        <pc:chgData name="Eda Ulus" userId="cee6b454-6ab4-4fcd-a0ef-ce49cb8cd089" providerId="ADAL" clId="{C734A930-55BE-424B-A1E3-3354BD945984}" dt="2026-03-17T15:57:44.057" v="11908"/>
        <pc:sldMkLst>
          <pc:docMk/>
          <pc:sldMk cId="3270732745" sldId="308"/>
        </pc:sldMkLst>
        <pc:spChg chg="mod">
          <ac:chgData name="Eda Ulus" userId="cee6b454-6ab4-4fcd-a0ef-ce49cb8cd089" providerId="ADAL" clId="{C734A930-55BE-424B-A1E3-3354BD945984}" dt="2026-03-17T15:57:43.110" v="11907" actId="14100"/>
          <ac:spMkLst>
            <pc:docMk/>
            <pc:sldMk cId="3270732745" sldId="308"/>
            <ac:spMk id="3" creationId="{B444FBD7-5FF2-4DF7-9CD6-8E75659C059B}"/>
          </ac:spMkLst>
        </pc:spChg>
      </pc:sldChg>
      <pc:sldChg chg="addSp delSp modSp new mod">
        <pc:chgData name="Eda Ulus" userId="cee6b454-6ab4-4fcd-a0ef-ce49cb8cd089" providerId="ADAL" clId="{C734A930-55BE-424B-A1E3-3354BD945984}" dt="2026-03-19T09:17:18.607" v="12474" actId="113"/>
        <pc:sldMkLst>
          <pc:docMk/>
          <pc:sldMk cId="2124738700" sldId="309"/>
        </pc:sldMkLst>
        <pc:spChg chg="mod">
          <ac:chgData name="Eda Ulus" userId="cee6b454-6ab4-4fcd-a0ef-ce49cb8cd089" providerId="ADAL" clId="{C734A930-55BE-424B-A1E3-3354BD945984}" dt="2026-03-18T15:13:23.213" v="12451" actId="14100"/>
          <ac:spMkLst>
            <pc:docMk/>
            <pc:sldMk cId="2124738700" sldId="309"/>
            <ac:spMk id="2" creationId="{3C8EDF93-3EB4-4B06-B5F3-7287D1B12372}"/>
          </ac:spMkLst>
        </pc:spChg>
        <pc:spChg chg="add del mod">
          <ac:chgData name="Eda Ulus" userId="cee6b454-6ab4-4fcd-a0ef-ce49cb8cd089" providerId="ADAL" clId="{C734A930-55BE-424B-A1E3-3354BD945984}" dt="2026-03-19T09:17:18.607" v="12474" actId="113"/>
          <ac:spMkLst>
            <pc:docMk/>
            <pc:sldMk cId="2124738700" sldId="309"/>
            <ac:spMk id="3" creationId="{4B1EF884-46DD-424C-AF48-6218FC2E5011}"/>
          </ac:spMkLst>
        </pc:spChg>
        <pc:spChg chg="add del">
          <ac:chgData name="Eda Ulus" userId="cee6b454-6ab4-4fcd-a0ef-ce49cb8cd089" providerId="ADAL" clId="{C734A930-55BE-424B-A1E3-3354BD945984}" dt="2026-03-16T13:08:38.865" v="2387"/>
          <ac:spMkLst>
            <pc:docMk/>
            <pc:sldMk cId="2124738700" sldId="309"/>
            <ac:spMk id="4" creationId="{FD936009-9488-4287-A7B4-C307566010F1}"/>
          </ac:spMkLst>
        </pc:spChg>
        <pc:graphicFrameChg chg="add del">
          <ac:chgData name="Eda Ulus" userId="cee6b454-6ab4-4fcd-a0ef-ce49cb8cd089" providerId="ADAL" clId="{C734A930-55BE-424B-A1E3-3354BD945984}" dt="2026-03-16T12:10:49.052" v="1792"/>
          <ac:graphicFrameMkLst>
            <pc:docMk/>
            <pc:sldMk cId="2124738700" sldId="309"/>
            <ac:graphicFrameMk id="4" creationId="{94E622B2-150F-4385-BEFC-4817986DA13A}"/>
          </ac:graphicFrameMkLst>
        </pc:graphicFrameChg>
      </pc:sldChg>
      <pc:sldChg chg="addSp delSp modSp add mod modClrScheme modAnim chgLayout">
        <pc:chgData name="Eda Ulus" userId="cee6b454-6ab4-4fcd-a0ef-ce49cb8cd089" providerId="ADAL" clId="{C734A930-55BE-424B-A1E3-3354BD945984}" dt="2026-03-17T16:07:33.989" v="12100" actId="20577"/>
        <pc:sldMkLst>
          <pc:docMk/>
          <pc:sldMk cId="1135060277" sldId="310"/>
        </pc:sldMkLst>
        <pc:spChg chg="add mod ord">
          <ac:chgData name="Eda Ulus" userId="cee6b454-6ab4-4fcd-a0ef-ce49cb8cd089" providerId="ADAL" clId="{C734A930-55BE-424B-A1E3-3354BD945984}" dt="2026-03-17T16:07:10.831" v="12083" actId="14100"/>
          <ac:spMkLst>
            <pc:docMk/>
            <pc:sldMk cId="1135060277" sldId="310"/>
            <ac:spMk id="2" creationId="{C1BA49EE-219D-48B2-B22D-644B71FDAA78}"/>
          </ac:spMkLst>
        </pc:spChg>
        <pc:spChg chg="add mod ord">
          <ac:chgData name="Eda Ulus" userId="cee6b454-6ab4-4fcd-a0ef-ce49cb8cd089" providerId="ADAL" clId="{C734A930-55BE-424B-A1E3-3354BD945984}" dt="2026-03-17T16:07:33.989" v="12100" actId="20577"/>
          <ac:spMkLst>
            <pc:docMk/>
            <pc:sldMk cId="1135060277" sldId="310"/>
            <ac:spMk id="3" creationId="{41185FE8-3365-4B23-BDE4-DEA506FA5E98}"/>
          </ac:spMkLst>
        </pc:spChg>
        <pc:spChg chg="del mod">
          <ac:chgData name="Eda Ulus" userId="cee6b454-6ab4-4fcd-a0ef-ce49cb8cd089" providerId="ADAL" clId="{C734A930-55BE-424B-A1E3-3354BD945984}" dt="2026-03-17T14:43:51.313" v="10271" actId="21"/>
          <ac:spMkLst>
            <pc:docMk/>
            <pc:sldMk cId="1135060277" sldId="310"/>
            <ac:spMk id="4" creationId="{294D30CC-1617-3AE8-92EA-0AEE1C7FD03F}"/>
          </ac:spMkLst>
        </pc:spChg>
      </pc:sldChg>
      <pc:sldChg chg="addSp delSp modSp add mod modClrScheme modAnim chgLayout">
        <pc:chgData name="Eda Ulus" userId="cee6b454-6ab4-4fcd-a0ef-ce49cb8cd089" providerId="ADAL" clId="{C734A930-55BE-424B-A1E3-3354BD945984}" dt="2026-03-17T16:06:16.121" v="11924"/>
        <pc:sldMkLst>
          <pc:docMk/>
          <pc:sldMk cId="3448754638" sldId="311"/>
        </pc:sldMkLst>
        <pc:spChg chg="add mod ord">
          <ac:chgData name="Eda Ulus" userId="cee6b454-6ab4-4fcd-a0ef-ce49cb8cd089" providerId="ADAL" clId="{C734A930-55BE-424B-A1E3-3354BD945984}" dt="2026-03-17T14:31:22.589" v="9466" actId="255"/>
          <ac:spMkLst>
            <pc:docMk/>
            <pc:sldMk cId="3448754638" sldId="311"/>
            <ac:spMk id="2" creationId="{129EF323-D188-4F4E-A0A6-377BBAC2486D}"/>
          </ac:spMkLst>
        </pc:spChg>
        <pc:spChg chg="add mod ord">
          <ac:chgData name="Eda Ulus" userId="cee6b454-6ab4-4fcd-a0ef-ce49cb8cd089" providerId="ADAL" clId="{C734A930-55BE-424B-A1E3-3354BD945984}" dt="2026-03-17T16:06:14.981" v="11923" actId="14100"/>
          <ac:spMkLst>
            <pc:docMk/>
            <pc:sldMk cId="3448754638" sldId="311"/>
            <ac:spMk id="3" creationId="{A51E99FF-A9F0-44A9-A01B-5E30F1EF34FD}"/>
          </ac:spMkLst>
        </pc:spChg>
        <pc:spChg chg="del mod">
          <ac:chgData name="Eda Ulus" userId="cee6b454-6ab4-4fcd-a0ef-ce49cb8cd089" providerId="ADAL" clId="{C734A930-55BE-424B-A1E3-3354BD945984}" dt="2026-03-17T15:34:16.304" v="11827" actId="21"/>
          <ac:spMkLst>
            <pc:docMk/>
            <pc:sldMk cId="3448754638" sldId="311"/>
            <ac:spMk id="4" creationId="{294D30CC-1617-3AE8-92EA-0AEE1C7FD03F}"/>
          </ac:spMkLst>
        </pc:spChg>
      </pc:sldChg>
      <pc:sldChg chg="addSp modSp new mod modClrScheme chgLayout">
        <pc:chgData name="Eda Ulus" userId="cee6b454-6ab4-4fcd-a0ef-ce49cb8cd089" providerId="ADAL" clId="{C734A930-55BE-424B-A1E3-3354BD945984}" dt="2026-03-17T11:46:38.058" v="6897" actId="20577"/>
        <pc:sldMkLst>
          <pc:docMk/>
          <pc:sldMk cId="2773463803" sldId="312"/>
        </pc:sldMkLst>
        <pc:spChg chg="add mod">
          <ac:chgData name="Eda Ulus" userId="cee6b454-6ab4-4fcd-a0ef-ce49cb8cd089" providerId="ADAL" clId="{C734A930-55BE-424B-A1E3-3354BD945984}" dt="2026-03-16T14:11:11.257" v="3084" actId="20577"/>
          <ac:spMkLst>
            <pc:docMk/>
            <pc:sldMk cId="2773463803" sldId="312"/>
            <ac:spMk id="2" creationId="{D987A8E5-5054-4F98-8227-9A7114FE95D4}"/>
          </ac:spMkLst>
        </pc:spChg>
        <pc:spChg chg="add mod">
          <ac:chgData name="Eda Ulus" userId="cee6b454-6ab4-4fcd-a0ef-ce49cb8cd089" providerId="ADAL" clId="{C734A930-55BE-424B-A1E3-3354BD945984}" dt="2026-03-17T11:46:38.058" v="6897" actId="20577"/>
          <ac:spMkLst>
            <pc:docMk/>
            <pc:sldMk cId="2773463803" sldId="312"/>
            <ac:spMk id="3" creationId="{29812945-F4A1-4279-B2E4-06983E3B563C}"/>
          </ac:spMkLst>
        </pc:spChg>
      </pc:sldChg>
      <pc:sldChg chg="modSp new mod">
        <pc:chgData name="Eda Ulus" userId="cee6b454-6ab4-4fcd-a0ef-ce49cb8cd089" providerId="ADAL" clId="{C734A930-55BE-424B-A1E3-3354BD945984}" dt="2026-03-18T15:08:48.535" v="12108" actId="20577"/>
        <pc:sldMkLst>
          <pc:docMk/>
          <pc:sldMk cId="3777697206" sldId="313"/>
        </pc:sldMkLst>
        <pc:spChg chg="mod">
          <ac:chgData name="Eda Ulus" userId="cee6b454-6ab4-4fcd-a0ef-ce49cb8cd089" providerId="ADAL" clId="{C734A930-55BE-424B-A1E3-3354BD945984}" dt="2026-03-18T15:08:48.535" v="12108" actId="20577"/>
          <ac:spMkLst>
            <pc:docMk/>
            <pc:sldMk cId="3777697206" sldId="313"/>
            <ac:spMk id="2" creationId="{B9B19A06-43D2-4C34-A5C8-11832B523B2D}"/>
          </ac:spMkLst>
        </pc:spChg>
        <pc:spChg chg="mod">
          <ac:chgData name="Eda Ulus" userId="cee6b454-6ab4-4fcd-a0ef-ce49cb8cd089" providerId="ADAL" clId="{C734A930-55BE-424B-A1E3-3354BD945984}" dt="2026-03-17T15:56:47.205" v="11904" actId="14100"/>
          <ac:spMkLst>
            <pc:docMk/>
            <pc:sldMk cId="3777697206" sldId="313"/>
            <ac:spMk id="3" creationId="{8B3B4050-3156-4D36-82D9-C8A37E99909C}"/>
          </ac:spMkLst>
        </pc:spChg>
      </pc:sldChg>
      <pc:sldChg chg="modSp new mod modAnim modNotesTx">
        <pc:chgData name="Eda Ulus" userId="cee6b454-6ab4-4fcd-a0ef-ce49cb8cd089" providerId="ADAL" clId="{C734A930-55BE-424B-A1E3-3354BD945984}" dt="2026-03-17T15:38:09.537" v="11880" actId="20577"/>
        <pc:sldMkLst>
          <pc:docMk/>
          <pc:sldMk cId="3590463201" sldId="314"/>
        </pc:sldMkLst>
        <pc:spChg chg="mod">
          <ac:chgData name="Eda Ulus" userId="cee6b454-6ab4-4fcd-a0ef-ce49cb8cd089" providerId="ADAL" clId="{C734A930-55BE-424B-A1E3-3354BD945984}" dt="2026-03-17T15:07:51.390" v="10481" actId="27636"/>
          <ac:spMkLst>
            <pc:docMk/>
            <pc:sldMk cId="3590463201" sldId="314"/>
            <ac:spMk id="2" creationId="{3AB51DE3-4519-4787-9C4E-8857A6B7DACF}"/>
          </ac:spMkLst>
        </pc:spChg>
        <pc:spChg chg="mod">
          <ac:chgData name="Eda Ulus" userId="cee6b454-6ab4-4fcd-a0ef-ce49cb8cd089" providerId="ADAL" clId="{C734A930-55BE-424B-A1E3-3354BD945984}" dt="2026-03-17T15:38:09.537" v="11880" actId="20577"/>
          <ac:spMkLst>
            <pc:docMk/>
            <pc:sldMk cId="3590463201" sldId="314"/>
            <ac:spMk id="3" creationId="{7920E143-4B3F-41C7-B5D6-70BF924EE7D2}"/>
          </ac:spMkLst>
        </pc:spChg>
      </pc:sldChg>
      <pc:sldChg chg="modSp new mod modAnim">
        <pc:chgData name="Eda Ulus" userId="cee6b454-6ab4-4fcd-a0ef-ce49cb8cd089" providerId="ADAL" clId="{C734A930-55BE-424B-A1E3-3354BD945984}" dt="2026-03-17T15:57:06.230" v="11906" actId="20577"/>
        <pc:sldMkLst>
          <pc:docMk/>
          <pc:sldMk cId="805624157" sldId="315"/>
        </pc:sldMkLst>
        <pc:spChg chg="mod">
          <ac:chgData name="Eda Ulus" userId="cee6b454-6ab4-4fcd-a0ef-ce49cb8cd089" providerId="ADAL" clId="{C734A930-55BE-424B-A1E3-3354BD945984}" dt="2026-03-17T14:26:00.306" v="9254" actId="27636"/>
          <ac:spMkLst>
            <pc:docMk/>
            <pc:sldMk cId="805624157" sldId="315"/>
            <ac:spMk id="2" creationId="{F1A25FBB-9A73-46DA-8F45-6D5964A9F162}"/>
          </ac:spMkLst>
        </pc:spChg>
        <pc:spChg chg="mod">
          <ac:chgData name="Eda Ulus" userId="cee6b454-6ab4-4fcd-a0ef-ce49cb8cd089" providerId="ADAL" clId="{C734A930-55BE-424B-A1E3-3354BD945984}" dt="2026-03-17T15:57:06.230" v="11906" actId="20577"/>
          <ac:spMkLst>
            <pc:docMk/>
            <pc:sldMk cId="805624157" sldId="315"/>
            <ac:spMk id="3" creationId="{3DB25015-5250-472C-9D6A-129328EDF5EB}"/>
          </ac:spMkLst>
        </pc:spChg>
      </pc:sldChg>
      <pc:sldChg chg="delSp modSp new mod modClrScheme chgLayout modNotesTx">
        <pc:chgData name="Eda Ulus" userId="cee6b454-6ab4-4fcd-a0ef-ce49cb8cd089" providerId="ADAL" clId="{C734A930-55BE-424B-A1E3-3354BD945984}" dt="2026-03-19T09:23:55.098" v="12923" actId="20577"/>
        <pc:sldMkLst>
          <pc:docMk/>
          <pc:sldMk cId="1891912292" sldId="316"/>
        </pc:sldMkLst>
        <pc:spChg chg="mod ord">
          <ac:chgData name="Eda Ulus" userId="cee6b454-6ab4-4fcd-a0ef-ce49cb8cd089" providerId="ADAL" clId="{C734A930-55BE-424B-A1E3-3354BD945984}" dt="2026-03-17T16:05:11.298" v="11922" actId="14100"/>
          <ac:spMkLst>
            <pc:docMk/>
            <pc:sldMk cId="1891912292" sldId="316"/>
            <ac:spMk id="2" creationId="{652F4BFB-B01D-48BD-8092-D9C7DD76E442}"/>
          </ac:spMkLst>
        </pc:spChg>
        <pc:spChg chg="del">
          <ac:chgData name="Eda Ulus" userId="cee6b454-6ab4-4fcd-a0ef-ce49cb8cd089" providerId="ADAL" clId="{C734A930-55BE-424B-A1E3-3354BD945984}" dt="2026-03-17T14:30:19.326" v="9438" actId="700"/>
          <ac:spMkLst>
            <pc:docMk/>
            <pc:sldMk cId="1891912292" sldId="316"/>
            <ac:spMk id="3" creationId="{7C1EC4F5-B451-4B99-8345-A868E40E631F}"/>
          </ac:spMkLst>
        </pc:spChg>
      </pc:sldChg>
      <pc:sldMasterChg chg="setBg modSldLayout">
        <pc:chgData name="Eda Ulus" userId="cee6b454-6ab4-4fcd-a0ef-ce49cb8cd089" providerId="ADAL" clId="{C734A930-55BE-424B-A1E3-3354BD945984}" dt="2026-03-16T11:04:00.060" v="1278"/>
        <pc:sldMasterMkLst>
          <pc:docMk/>
          <pc:sldMasterMk cId="543448903" sldId="2147483648"/>
        </pc:sldMasterMkLst>
        <pc:sldLayoutChg chg="setBg">
          <pc:chgData name="Eda Ulus" userId="cee6b454-6ab4-4fcd-a0ef-ce49cb8cd089" providerId="ADAL" clId="{C734A930-55BE-424B-A1E3-3354BD945984}" dt="2026-03-16T11:04:00.060" v="1278"/>
          <pc:sldLayoutMkLst>
            <pc:docMk/>
            <pc:sldMasterMk cId="543448903" sldId="2147483648"/>
            <pc:sldLayoutMk cId="2232440987" sldId="2147483649"/>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2878487470" sldId="2147483650"/>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3290819829" sldId="2147483651"/>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370723706" sldId="2147483652"/>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1311458432" sldId="2147483653"/>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2615196068" sldId="2147483654"/>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3558594278" sldId="2147483655"/>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147956439" sldId="2147483656"/>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1604852993" sldId="2147483657"/>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3258957500" sldId="2147483658"/>
          </pc:sldLayoutMkLst>
        </pc:sldLayoutChg>
        <pc:sldLayoutChg chg="setBg">
          <pc:chgData name="Eda Ulus" userId="cee6b454-6ab4-4fcd-a0ef-ce49cb8cd089" providerId="ADAL" clId="{C734A930-55BE-424B-A1E3-3354BD945984}" dt="2026-03-16T11:04:00.060" v="1278"/>
          <pc:sldLayoutMkLst>
            <pc:docMk/>
            <pc:sldMasterMk cId="543448903" sldId="2147483648"/>
            <pc:sldLayoutMk cId="3044704301" sldId="2147483659"/>
          </pc:sldLayoutMkLst>
        </pc:sldLayoutChg>
      </pc:sldMasterChg>
    </pc:docChg>
  </pc:docChgLst>
  <pc:docChgLst>
    <pc:chgData name="Jackie Dohaney" userId="S::jdohaney@ed.ac.uk::8fd07c7a-112b-4fdc-ade2-d07afc049a45" providerId="AD" clId="Web-{E1EA6FB6-8AB0-74FC-A6EC-467DFCDC7058}"/>
    <pc:docChg chg="addSld delSld modSld">
      <pc:chgData name="Jackie Dohaney" userId="S::jdohaney@ed.ac.uk::8fd07c7a-112b-4fdc-ade2-d07afc049a45" providerId="AD" clId="Web-{E1EA6FB6-8AB0-74FC-A6EC-467DFCDC7058}" dt="2025-02-03T19:50:41.169" v="32" actId="1076"/>
      <pc:docMkLst>
        <pc:docMk/>
      </pc:docMkLst>
      <pc:sldChg chg="modSp">
        <pc:chgData name="Jackie Dohaney" userId="S::jdohaney@ed.ac.uk::8fd07c7a-112b-4fdc-ade2-d07afc049a45" providerId="AD" clId="Web-{E1EA6FB6-8AB0-74FC-A6EC-467DFCDC7058}" dt="2025-02-03T19:37:29.181" v="10" actId="20577"/>
        <pc:sldMkLst>
          <pc:docMk/>
          <pc:sldMk cId="3712670157" sldId="256"/>
        </pc:sldMkLst>
        <pc:spChg chg="mod">
          <ac:chgData name="Jackie Dohaney" userId="S::jdohaney@ed.ac.uk::8fd07c7a-112b-4fdc-ade2-d07afc049a45" providerId="AD" clId="Web-{E1EA6FB6-8AB0-74FC-A6EC-467DFCDC7058}" dt="2025-02-03T19:37:29.181" v="10" actId="20577"/>
          <ac:spMkLst>
            <pc:docMk/>
            <pc:sldMk cId="3712670157" sldId="256"/>
            <ac:spMk id="3" creationId="{00000000-0000-0000-0000-000000000000}"/>
          </ac:spMkLst>
        </pc:spChg>
      </pc:sldChg>
      <pc:sldChg chg="del">
        <pc:chgData name="Jackie Dohaney" userId="S::jdohaney@ed.ac.uk::8fd07c7a-112b-4fdc-ade2-d07afc049a45" providerId="AD" clId="Web-{E1EA6FB6-8AB0-74FC-A6EC-467DFCDC7058}" dt="2025-02-03T19:45:27.380" v="14"/>
        <pc:sldMkLst>
          <pc:docMk/>
          <pc:sldMk cId="2009608298" sldId="258"/>
        </pc:sldMkLst>
      </pc:sldChg>
      <pc:sldChg chg="delSp">
        <pc:chgData name="Jackie Dohaney" userId="S::jdohaney@ed.ac.uk::8fd07c7a-112b-4fdc-ade2-d07afc049a45" providerId="AD" clId="Web-{E1EA6FB6-8AB0-74FC-A6EC-467DFCDC7058}" dt="2025-02-03T19:47:38.446" v="16"/>
        <pc:sldMkLst>
          <pc:docMk/>
          <pc:sldMk cId="2861378117" sldId="262"/>
        </pc:sldMkLst>
        <pc:spChg chg="del">
          <ac:chgData name="Jackie Dohaney" userId="S::jdohaney@ed.ac.uk::8fd07c7a-112b-4fdc-ade2-d07afc049a45" providerId="AD" clId="Web-{E1EA6FB6-8AB0-74FC-A6EC-467DFCDC7058}" dt="2025-02-03T19:47:38.446" v="16"/>
          <ac:spMkLst>
            <pc:docMk/>
            <pc:sldMk cId="2861378117" sldId="262"/>
            <ac:spMk id="8" creationId="{00000000-0000-0000-0000-000000000000}"/>
          </ac:spMkLst>
        </pc:spChg>
        <pc:picChg chg="del">
          <ac:chgData name="Jackie Dohaney" userId="S::jdohaney@ed.ac.uk::8fd07c7a-112b-4fdc-ade2-d07afc049a45" providerId="AD" clId="Web-{E1EA6FB6-8AB0-74FC-A6EC-467DFCDC7058}" dt="2025-02-03T19:47:36.758" v="15"/>
          <ac:picMkLst>
            <pc:docMk/>
            <pc:sldMk cId="2861378117" sldId="262"/>
            <ac:picMk id="7" creationId="{00000000-0000-0000-0000-000000000000}"/>
          </ac:picMkLst>
        </pc:picChg>
      </pc:sldChg>
      <pc:sldChg chg="addSp modSp">
        <pc:chgData name="Jackie Dohaney" userId="S::jdohaney@ed.ac.uk::8fd07c7a-112b-4fdc-ade2-d07afc049a45" providerId="AD" clId="Web-{E1EA6FB6-8AB0-74FC-A6EC-467DFCDC7058}" dt="2025-02-03T19:50:41.169" v="32" actId="1076"/>
        <pc:sldMkLst>
          <pc:docMk/>
          <pc:sldMk cId="2540545056" sldId="276"/>
        </pc:sldMkLst>
        <pc:spChg chg="mod">
          <ac:chgData name="Jackie Dohaney" userId="S::jdohaney@ed.ac.uk::8fd07c7a-112b-4fdc-ade2-d07afc049a45" providerId="AD" clId="Web-{E1EA6FB6-8AB0-74FC-A6EC-467DFCDC7058}" dt="2025-02-03T19:50:22.231" v="25" actId="20577"/>
          <ac:spMkLst>
            <pc:docMk/>
            <pc:sldMk cId="2540545056" sldId="276"/>
            <ac:spMk id="3" creationId="{00000000-0000-0000-0000-000000000000}"/>
          </ac:spMkLst>
        </pc:spChg>
        <pc:spChg chg="add mod">
          <ac:chgData name="Jackie Dohaney" userId="S::jdohaney@ed.ac.uk::8fd07c7a-112b-4fdc-ade2-d07afc049a45" providerId="AD" clId="Web-{E1EA6FB6-8AB0-74FC-A6EC-467DFCDC7058}" dt="2025-02-03T19:50:18.153" v="24"/>
          <ac:spMkLst>
            <pc:docMk/>
            <pc:sldMk cId="2540545056" sldId="276"/>
            <ac:spMk id="4" creationId="{1E4549CB-325A-E1EF-4171-3EFF87D94AA9}"/>
          </ac:spMkLst>
        </pc:spChg>
        <pc:spChg chg="add mod">
          <ac:chgData name="Jackie Dohaney" userId="S::jdohaney@ed.ac.uk::8fd07c7a-112b-4fdc-ade2-d07afc049a45" providerId="AD" clId="Web-{E1EA6FB6-8AB0-74FC-A6EC-467DFCDC7058}" dt="2025-02-03T19:50:41.169" v="32" actId="1076"/>
          <ac:spMkLst>
            <pc:docMk/>
            <pc:sldMk cId="2540545056" sldId="276"/>
            <ac:spMk id="5" creationId="{798B7532-E20C-E257-C11A-4090B04BF05F}"/>
          </ac:spMkLst>
        </pc:spChg>
      </pc:sldChg>
      <pc:sldChg chg="add">
        <pc:chgData name="Jackie Dohaney" userId="S::jdohaney@ed.ac.uk::8fd07c7a-112b-4fdc-ade2-d07afc049a45" providerId="AD" clId="Web-{E1EA6FB6-8AB0-74FC-A6EC-467DFCDC7058}" dt="2025-02-03T19:45:23.521" v="13"/>
        <pc:sldMkLst>
          <pc:docMk/>
          <pc:sldMk cId="3403402478" sldId="305"/>
        </pc:sldMkLst>
      </pc:sldChg>
      <pc:sldChg chg="add del replId">
        <pc:chgData name="Jackie Dohaney" userId="S::jdohaney@ed.ac.uk::8fd07c7a-112b-4fdc-ade2-d07afc049a45" providerId="AD" clId="Web-{E1EA6FB6-8AB0-74FC-A6EC-467DFCDC7058}" dt="2025-02-03T19:45:11.536" v="12"/>
        <pc:sldMkLst>
          <pc:docMk/>
          <pc:sldMk cId="2874267724"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28B14CDA-562F-4018-9ED6-4CE84F86EDC7}" type="datetimeFigureOut">
              <a:rPr lang="en-GB" smtClean="0"/>
              <a:t>19/03/2026</a:t>
            </a:fld>
            <a:endParaRPr lang="en-GB" dirty="0"/>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57A3FE56-3271-4E32-B8AC-FBF6E86E1A49}" type="slidenum">
              <a:rPr lang="en-GB" smtClean="0"/>
              <a:t>‹#›</a:t>
            </a:fld>
            <a:endParaRPr lang="en-GB" dirty="0"/>
          </a:p>
        </p:txBody>
      </p:sp>
    </p:spTree>
    <p:extLst>
      <p:ext uri="{BB962C8B-B14F-4D97-AF65-F5344CB8AC3E}">
        <p14:creationId xmlns:p14="http://schemas.microsoft.com/office/powerpoint/2010/main" val="226439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E5A32793-C143-48E0-BB89-E10CF7796711}" type="datetimeFigureOut">
              <a:rPr lang="en-GB" smtClean="0"/>
              <a:t>19/03/2026</a:t>
            </a:fld>
            <a:endParaRPr lang="en-GB"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CF0A91F-56EA-4C91-B9DA-CBDA3C938216}" type="slidenum">
              <a:rPr lang="en-GB" smtClean="0"/>
              <a:t>‹#›</a:t>
            </a:fld>
            <a:endParaRPr lang="en-GB" dirty="0"/>
          </a:p>
        </p:txBody>
      </p:sp>
    </p:spTree>
    <p:extLst>
      <p:ext uri="{BB962C8B-B14F-4D97-AF65-F5344CB8AC3E}">
        <p14:creationId xmlns:p14="http://schemas.microsoft.com/office/powerpoint/2010/main" val="320866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itfeelslikefilm?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photos/book?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Photo by </a:t>
            </a:r>
            <a:r>
              <a:rPr lang="en-NZ" dirty="0">
                <a:hlinkClick r:id="rId3"/>
              </a:rPr>
              <a:t>🇸🇮 Janko Ferlič</a:t>
            </a:r>
            <a:r>
              <a:rPr lang="en-NZ" dirty="0"/>
              <a:t> on </a:t>
            </a:r>
            <a:r>
              <a:rPr lang="en-NZ" dirty="0">
                <a:hlinkClick r:id="rId4"/>
              </a:rPr>
              <a:t>Unsplash</a:t>
            </a:r>
            <a:endParaRPr lang="en-GB" dirty="0"/>
          </a:p>
        </p:txBody>
      </p:sp>
      <p:sp>
        <p:nvSpPr>
          <p:cNvPr id="4" name="Slide Number Placeholder 3"/>
          <p:cNvSpPr>
            <a:spLocks noGrp="1"/>
          </p:cNvSpPr>
          <p:nvPr>
            <p:ph type="sldNum" sz="quarter" idx="10"/>
          </p:nvPr>
        </p:nvSpPr>
        <p:spPr/>
        <p:txBody>
          <a:bodyPr/>
          <a:lstStyle/>
          <a:p>
            <a:fld id="{ECF0A91F-56EA-4C91-B9DA-CBDA3C938216}" type="slidenum">
              <a:rPr lang="en-GB" smtClean="0"/>
              <a:t>1</a:t>
            </a:fld>
            <a:endParaRPr lang="en-GB" dirty="0"/>
          </a:p>
        </p:txBody>
      </p:sp>
    </p:spTree>
    <p:extLst>
      <p:ext uri="{BB962C8B-B14F-4D97-AF65-F5344CB8AC3E}">
        <p14:creationId xmlns:p14="http://schemas.microsoft.com/office/powerpoint/2010/main" val="334751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F0A91F-56EA-4C91-B9DA-CBDA3C938216}" type="slidenum">
              <a:rPr lang="en-GB" smtClean="0"/>
              <a:t>12</a:t>
            </a:fld>
            <a:endParaRPr lang="en-GB" dirty="0"/>
          </a:p>
        </p:txBody>
      </p:sp>
    </p:spTree>
    <p:extLst>
      <p:ext uri="{BB962C8B-B14F-4D97-AF65-F5344CB8AC3E}">
        <p14:creationId xmlns:p14="http://schemas.microsoft.com/office/powerpoint/2010/main" val="3022542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F0A91F-56EA-4C91-B9DA-CBDA3C938216}" type="slidenum">
              <a:rPr lang="en-GB" smtClean="0"/>
              <a:t>13</a:t>
            </a:fld>
            <a:endParaRPr lang="en-GB" dirty="0"/>
          </a:p>
        </p:txBody>
      </p:sp>
    </p:spTree>
    <p:extLst>
      <p:ext uri="{BB962C8B-B14F-4D97-AF65-F5344CB8AC3E}">
        <p14:creationId xmlns:p14="http://schemas.microsoft.com/office/powerpoint/2010/main" val="197387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Today’s article for discussion: Yuan, K., Yu, S., &amp; Liu, S. (2024). Understanding student teachers' learning from negative experiences of feedback during teaching practicum: A feedback literacy perspective. </a:t>
            </a:r>
            <a:r>
              <a:rPr lang="en-GB" sz="1800" i="1" dirty="0">
                <a:latin typeface="Calibri" panose="020F0502020204030204" pitchFamily="34" charset="0"/>
              </a:rPr>
              <a:t>Language teaching research : LTR. </a:t>
            </a:r>
            <a:r>
              <a:rPr lang="en-GB" sz="1800" i="0" dirty="0">
                <a:latin typeface="Calibri" panose="020F0502020204030204" pitchFamily="34" charset="0"/>
              </a:rPr>
              <a:t>https://doi.org/10.1177/13621688241299030</a:t>
            </a:r>
            <a:endParaRPr lang="en-GB" sz="1800" i="1" dirty="0">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ECF0A91F-56EA-4C91-B9DA-CBDA3C938216}" type="slidenum">
              <a:rPr lang="en-GB" smtClean="0"/>
              <a:t>3</a:t>
            </a:fld>
            <a:endParaRPr lang="en-GB" dirty="0"/>
          </a:p>
        </p:txBody>
      </p:sp>
    </p:spTree>
    <p:extLst>
      <p:ext uri="{BB962C8B-B14F-4D97-AF65-F5344CB8AC3E}">
        <p14:creationId xmlns:p14="http://schemas.microsoft.com/office/powerpoint/2010/main" val="326932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F0A91F-56EA-4C91-B9DA-CBDA3C938216}" type="slidenum">
              <a:rPr lang="en-GB" smtClean="0"/>
              <a:t>4</a:t>
            </a:fld>
            <a:endParaRPr lang="en-GB" dirty="0"/>
          </a:p>
        </p:txBody>
      </p:sp>
    </p:spTree>
    <p:extLst>
      <p:ext uri="{BB962C8B-B14F-4D97-AF65-F5344CB8AC3E}">
        <p14:creationId xmlns:p14="http://schemas.microsoft.com/office/powerpoint/2010/main" val="316957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F0A91F-56EA-4C91-B9DA-CBDA3C938216}" type="slidenum">
              <a:rPr lang="en-GB" smtClean="0"/>
              <a:t>5</a:t>
            </a:fld>
            <a:endParaRPr lang="en-GB" dirty="0"/>
          </a:p>
        </p:txBody>
      </p:sp>
    </p:spTree>
    <p:extLst>
      <p:ext uri="{BB962C8B-B14F-4D97-AF65-F5344CB8AC3E}">
        <p14:creationId xmlns:p14="http://schemas.microsoft.com/office/powerpoint/2010/main" val="219380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Carless, D., &amp; Boud, D. (2018). The development of student feedback literacy: enabling uptake of feedback. </a:t>
            </a:r>
            <a:r>
              <a:rPr lang="en-GB" sz="1800" i="1" dirty="0">
                <a:latin typeface="Calibri" panose="020F0502020204030204" pitchFamily="34" charset="0"/>
              </a:rPr>
              <a:t>Assessment &amp; Evaluation in Higher Education, </a:t>
            </a:r>
            <a:r>
              <a:rPr lang="en-GB" sz="1800" i="0" dirty="0">
                <a:latin typeface="Calibri" panose="020F0502020204030204" pitchFamily="34" charset="0"/>
              </a:rPr>
              <a:t>43(8), 1315-1325. https://doi.org/10.1080/02602938.2018.1463354 </a:t>
            </a:r>
          </a:p>
          <a:p>
            <a:endParaRPr lang="en-GB" dirty="0"/>
          </a:p>
        </p:txBody>
      </p:sp>
      <p:sp>
        <p:nvSpPr>
          <p:cNvPr id="4" name="Slide Number Placeholder 3"/>
          <p:cNvSpPr>
            <a:spLocks noGrp="1"/>
          </p:cNvSpPr>
          <p:nvPr>
            <p:ph type="sldNum" sz="quarter" idx="5"/>
          </p:nvPr>
        </p:nvSpPr>
        <p:spPr/>
        <p:txBody>
          <a:bodyPr/>
          <a:lstStyle/>
          <a:p>
            <a:fld id="{ECF0A91F-56EA-4C91-B9DA-CBDA3C938216}" type="slidenum">
              <a:rPr lang="en-GB" smtClean="0"/>
              <a:t>6</a:t>
            </a:fld>
            <a:endParaRPr lang="en-GB" dirty="0"/>
          </a:p>
        </p:txBody>
      </p:sp>
    </p:spTree>
    <p:extLst>
      <p:ext uri="{BB962C8B-B14F-4D97-AF65-F5344CB8AC3E}">
        <p14:creationId xmlns:p14="http://schemas.microsoft.com/office/powerpoint/2010/main" val="251593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F0A91F-56EA-4C91-B9DA-CBDA3C938216}" type="slidenum">
              <a:rPr lang="en-GB" smtClean="0"/>
              <a:t>8</a:t>
            </a:fld>
            <a:endParaRPr lang="en-GB" dirty="0"/>
          </a:p>
        </p:txBody>
      </p:sp>
    </p:spTree>
    <p:extLst>
      <p:ext uri="{BB962C8B-B14F-4D97-AF65-F5344CB8AC3E}">
        <p14:creationId xmlns:p14="http://schemas.microsoft.com/office/powerpoint/2010/main" val="333000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research methods sources for thinking about scholarship research:</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Timmis, S., Mgqwashu, E., Trahar, S., Naidoo, K., Lucas, L., &amp; Muhuro, P. (2024). Students as co-researchers: participatory methods for decolonising research in teaching and learning in higher education. </a:t>
            </a:r>
            <a:r>
              <a:rPr lang="en-GB" sz="1800" i="1" dirty="0">
                <a:latin typeface="Calibri" panose="020F0502020204030204" pitchFamily="34" charset="0"/>
              </a:rPr>
              <a:t>Teaching in Higher Education, </a:t>
            </a:r>
            <a:r>
              <a:rPr lang="en-GB" sz="1800" i="0" dirty="0">
                <a:latin typeface="Calibri" panose="020F0502020204030204" pitchFamily="34" charset="0"/>
              </a:rPr>
              <a:t>29(7),</a:t>
            </a:r>
            <a:r>
              <a:rPr lang="en-GB" sz="1800" i="1" dirty="0">
                <a:latin typeface="Calibri" panose="020F0502020204030204" pitchFamily="34" charset="0"/>
              </a:rPr>
              <a:t> </a:t>
            </a:r>
            <a:r>
              <a:rPr lang="en-GB" sz="1800" i="0" dirty="0">
                <a:latin typeface="Calibri" panose="020F0502020204030204" pitchFamily="34" charset="0"/>
              </a:rPr>
              <a:t>1793-1812. https://doi.org/10.1080/13562517.2024.2359738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Henry, E., &amp; Foley, D. (2018). 10 Indigenous research: ontologies, axiologies, epistemologies and methodologies. </a:t>
            </a:r>
            <a:r>
              <a:rPr lang="en-GB" sz="1800" i="1" dirty="0">
                <a:latin typeface="Calibri" panose="020F0502020204030204" pitchFamily="34" charset="0"/>
              </a:rPr>
              <a:t>Handbook of Research Methods in Diversity Management, Equality and Inclusion at Work, 212.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Wilson, S. (2008). </a:t>
            </a:r>
            <a:r>
              <a:rPr lang="en-GB" sz="1800" i="1" dirty="0">
                <a:latin typeface="Calibri" panose="020F0502020204030204" pitchFamily="34" charset="0"/>
              </a:rPr>
              <a:t>Research is ceremony : indigenous research methods. </a:t>
            </a:r>
            <a:r>
              <a:rPr lang="en-GB" sz="1800" i="0" dirty="0">
                <a:latin typeface="Calibri" panose="020F0502020204030204" pitchFamily="34" charset="0"/>
              </a:rPr>
              <a:t>Fernwood Pub. Table of contents only http://www.loc.gov/catdir/toc/fy1002/2008431436.html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Liamputtong, P., Rumbold, J., Aldridge, D., Alexander, L., Allen, J., &amp; Bagley, C. (2008). </a:t>
            </a:r>
            <a:r>
              <a:rPr lang="en-GB" sz="1800" i="1" dirty="0">
                <a:latin typeface="Calibri" panose="020F0502020204030204" pitchFamily="34" charset="0"/>
              </a:rPr>
              <a:t>Knowing Differently : Arts-Based and Collaborative Research Methods. </a:t>
            </a:r>
            <a:r>
              <a:rPr lang="en-GB" sz="1800" i="0" dirty="0">
                <a:latin typeface="Calibri" panose="020F0502020204030204" pitchFamily="34" charset="0"/>
              </a:rPr>
              <a:t>Nova Science Publishers, Incorporated. http://ebookcentral.proquest.com/lib/ed/detail.action?docID=3018975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Alormele, N. (2025). “I dream of an island”: Black joy, storytelling and the art of refusal. Creative methodologies and decolonial praxis in higher education  [Original Research]. </a:t>
            </a:r>
            <a:r>
              <a:rPr lang="en-GB" sz="1800" i="1" dirty="0">
                <a:latin typeface="Calibri" panose="020F0502020204030204" pitchFamily="34" charset="0"/>
              </a:rPr>
              <a:t>Frontiers in Sociology, </a:t>
            </a:r>
            <a:r>
              <a:rPr lang="en-GB" sz="1800" i="0" dirty="0">
                <a:latin typeface="Calibri" panose="020F0502020204030204" pitchFamily="34" charset="0"/>
              </a:rPr>
              <a:t>Volume 10 - 2025. https://doi.org/10.3389/fsoc.2025.1537033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panose="020F0502020204030204" pitchFamily="34" charset="0"/>
              </a:rPr>
              <a:t>Saunders, M., Lewis, P., &amp; Thornhill, A. (2016). </a:t>
            </a:r>
            <a:r>
              <a:rPr lang="en-GB" sz="1800" i="1" dirty="0">
                <a:latin typeface="Calibri" panose="020F0502020204030204" pitchFamily="34" charset="0"/>
              </a:rPr>
              <a:t>Research methods for business students  </a:t>
            </a:r>
            <a:r>
              <a:rPr lang="en-GB" sz="1800" i="0" dirty="0">
                <a:latin typeface="Calibri" panose="020F0502020204030204" pitchFamily="34" charset="0"/>
              </a:rPr>
              <a:t>(Seventh edition. ed.). Pearson. </a:t>
            </a:r>
            <a:r>
              <a:rPr lang="en-GB" sz="1800" i="1" dirty="0">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ECF0A91F-56EA-4C91-B9DA-CBDA3C938216}" type="slidenum">
              <a:rPr lang="en-GB" smtClean="0"/>
              <a:t>9</a:t>
            </a:fld>
            <a:endParaRPr lang="en-GB" dirty="0"/>
          </a:p>
        </p:txBody>
      </p:sp>
    </p:spTree>
    <p:extLst>
      <p:ext uri="{BB962C8B-B14F-4D97-AF65-F5344CB8AC3E}">
        <p14:creationId xmlns:p14="http://schemas.microsoft.com/office/powerpoint/2010/main" val="100827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F0A91F-56EA-4C91-B9DA-CBDA3C938216}" type="slidenum">
              <a:rPr lang="en-GB" smtClean="0"/>
              <a:t>10</a:t>
            </a:fld>
            <a:endParaRPr lang="en-GB" dirty="0"/>
          </a:p>
        </p:txBody>
      </p:sp>
    </p:spTree>
    <p:extLst>
      <p:ext uri="{BB962C8B-B14F-4D97-AF65-F5344CB8AC3E}">
        <p14:creationId xmlns:p14="http://schemas.microsoft.com/office/powerpoint/2010/main" val="272604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data – means data that is newly created, as a result of a specific research approach like asking participants questions in interviews, and the participant responses are the primary data.  Secondary data means data that is already published, such as journal articles, reports from projects, websites. </a:t>
            </a:r>
          </a:p>
        </p:txBody>
      </p:sp>
      <p:sp>
        <p:nvSpPr>
          <p:cNvPr id="4" name="Slide Number Placeholder 3"/>
          <p:cNvSpPr>
            <a:spLocks noGrp="1"/>
          </p:cNvSpPr>
          <p:nvPr>
            <p:ph type="sldNum" sz="quarter" idx="5"/>
          </p:nvPr>
        </p:nvSpPr>
        <p:spPr/>
        <p:txBody>
          <a:bodyPr/>
          <a:lstStyle/>
          <a:p>
            <a:fld id="{ECF0A91F-56EA-4C91-B9DA-CBDA3C938216}" type="slidenum">
              <a:rPr lang="en-GB" smtClean="0"/>
              <a:t>11</a:t>
            </a:fld>
            <a:endParaRPr lang="en-GB" dirty="0"/>
          </a:p>
        </p:txBody>
      </p:sp>
    </p:spTree>
    <p:extLst>
      <p:ext uri="{BB962C8B-B14F-4D97-AF65-F5344CB8AC3E}">
        <p14:creationId xmlns:p14="http://schemas.microsoft.com/office/powerpoint/2010/main" val="105513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223244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32589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30447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287848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329081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37072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131145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261519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355859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1479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503F36-2058-4C55-A86F-407D42728A2E}" type="datetimeFigureOut">
              <a:rPr lang="en-GB" smtClean="0"/>
              <a:t>19/03/2026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2C1A7D4-AA80-482E-B87F-40CD3B78FB86}" type="slidenum">
              <a:rPr lang="en-GB" smtClean="0"/>
              <a:t>‹#›</a:t>
            </a:fld>
            <a:endParaRPr lang="en-GB" dirty="0"/>
          </a:p>
        </p:txBody>
      </p:sp>
    </p:spTree>
    <p:extLst>
      <p:ext uri="{BB962C8B-B14F-4D97-AF65-F5344CB8AC3E}">
        <p14:creationId xmlns:p14="http://schemas.microsoft.com/office/powerpoint/2010/main" val="160485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03F36-2058-4C55-A86F-407D42728A2E}" type="datetimeFigureOut">
              <a:rPr lang="en-GB" smtClean="0"/>
              <a:t>19/03/2026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1A7D4-AA80-482E-B87F-40CD3B78FB86}" type="slidenum">
              <a:rPr lang="en-GB" smtClean="0"/>
              <a:t>‹#›</a:t>
            </a:fld>
            <a:endParaRPr lang="en-GB" dirty="0"/>
          </a:p>
        </p:txBody>
      </p:sp>
    </p:spTree>
    <p:extLst>
      <p:ext uri="{BB962C8B-B14F-4D97-AF65-F5344CB8AC3E}">
        <p14:creationId xmlns:p14="http://schemas.microsoft.com/office/powerpoint/2010/main" val="54344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dohaney@ed.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AD.Teach@ed.ac.uk" TargetMode="External"/><Relationship Id="rId2" Type="http://schemas.openxmlformats.org/officeDocument/2006/relationships/hyperlink" Target="https://edin.ac/3Y0BKB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94095" y="851517"/>
            <a:ext cx="5238466" cy="2991416"/>
          </a:xfrm>
        </p:spPr>
        <p:txBody>
          <a:bodyPr anchor="b">
            <a:normAutofit/>
          </a:bodyPr>
          <a:lstStyle/>
          <a:p>
            <a:pPr algn="l"/>
            <a:r>
              <a:rPr lang="en-GB" dirty="0">
                <a:latin typeface="Arial" panose="020B0604020202020204" pitchFamily="34" charset="0"/>
                <a:cs typeface="Arial" panose="020B0604020202020204" pitchFamily="34" charset="0"/>
              </a:rPr>
              <a:t>Decoding the Literature</a:t>
            </a:r>
          </a:p>
        </p:txBody>
      </p:sp>
      <p:sp>
        <p:nvSpPr>
          <p:cNvPr id="3" name="Subtitle 2"/>
          <p:cNvSpPr>
            <a:spLocks noGrp="1"/>
          </p:cNvSpPr>
          <p:nvPr>
            <p:ph type="subTitle" idx="1"/>
          </p:nvPr>
        </p:nvSpPr>
        <p:spPr>
          <a:xfrm>
            <a:off x="1094096" y="3842932"/>
            <a:ext cx="4505038" cy="2643929"/>
          </a:xfrm>
        </p:spPr>
        <p:txBody>
          <a:bodyPr anchor="t">
            <a:normAutofit/>
          </a:bodyPr>
          <a:lstStyle/>
          <a:p>
            <a:pPr algn="l"/>
            <a:r>
              <a:rPr lang="en-GB" dirty="0">
                <a:latin typeface="Arial" panose="020B0604020202020204" pitchFamily="34" charset="0"/>
                <a:cs typeface="Arial" panose="020B0604020202020204" pitchFamily="34" charset="0"/>
              </a:rPr>
              <a:t>Scholarship of Teaching &amp; Learning Network (SoTL), Led by Dr Jackie Dohaney</a:t>
            </a:r>
          </a:p>
          <a:p>
            <a:pPr algn="l"/>
            <a:r>
              <a:rPr lang="en-GB" dirty="0">
                <a:latin typeface="Arial"/>
                <a:cs typeface="Arial"/>
              </a:rPr>
              <a:t>Today’s session presented by:     Dr Eda Ulus, Pronouns: she/her</a:t>
            </a: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Eda.Ulus@ed.ac.uk</a:t>
            </a:r>
          </a:p>
          <a:p>
            <a:pPr algn="l"/>
            <a:endParaRPr lang="en-GB" dirty="0">
              <a:latin typeface="Arial" panose="020B0604020202020204" pitchFamily="34" charset="0"/>
              <a:cs typeface="Arial" panose="020B0604020202020204" pitchFamily="34" charset="0"/>
            </a:endParaRPr>
          </a:p>
        </p:txBody>
      </p:sp>
      <p:pic>
        <p:nvPicPr>
          <p:cNvPr id="6" name="Picture 5" descr="Here there is an image of a wall of books on shelves, alongside lightbulbs hanging from the wall">
            <a:extLst>
              <a:ext uri="{FF2B5EF4-FFF2-40B4-BE49-F238E27FC236}">
                <a16:creationId xmlns:a16="http://schemas.microsoft.com/office/drawing/2014/main" id="{DDC0C434-32F7-7B9E-7FA9-4061E017AE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893"/>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371267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DF93-3EB4-4B06-B5F3-7287D1B12372}"/>
              </a:ext>
            </a:extLst>
          </p:cNvPr>
          <p:cNvSpPr>
            <a:spLocks noGrp="1"/>
          </p:cNvSpPr>
          <p:nvPr>
            <p:ph type="title"/>
          </p:nvPr>
        </p:nvSpPr>
        <p:spPr>
          <a:xfrm>
            <a:off x="838200" y="161365"/>
            <a:ext cx="10515600" cy="989703"/>
          </a:xfrm>
        </p:spPr>
        <p:txBody>
          <a:bodyPr/>
          <a:lstStyle/>
          <a:p>
            <a:pPr algn="ctr"/>
            <a:r>
              <a:rPr lang="en-GB" b="1" dirty="0"/>
              <a:t>Sharing our ideas about negative feedback</a:t>
            </a:r>
          </a:p>
        </p:txBody>
      </p:sp>
      <p:sp>
        <p:nvSpPr>
          <p:cNvPr id="3" name="Content Placeholder 2">
            <a:extLst>
              <a:ext uri="{FF2B5EF4-FFF2-40B4-BE49-F238E27FC236}">
                <a16:creationId xmlns:a16="http://schemas.microsoft.com/office/drawing/2014/main" id="{4B1EF884-46DD-424C-AF48-6218FC2E5011}"/>
              </a:ext>
            </a:extLst>
          </p:cNvPr>
          <p:cNvSpPr>
            <a:spLocks noGrp="1"/>
          </p:cNvSpPr>
          <p:nvPr>
            <p:ph idx="1"/>
          </p:nvPr>
        </p:nvSpPr>
        <p:spPr>
          <a:xfrm>
            <a:off x="838200" y="1032734"/>
            <a:ext cx="10515600" cy="5550946"/>
          </a:xfrm>
        </p:spPr>
        <p:txBody>
          <a:bodyPr>
            <a:normAutofit fontScale="92500" lnSpcReduction="10000"/>
          </a:bodyPr>
          <a:lstStyle/>
          <a:p>
            <a:r>
              <a:rPr lang="en-GB" dirty="0"/>
              <a:t>We will use Wooclap, an online programme where your responses to the questions that appear on the screen are shared anonymously. Our Event code for today is:  </a:t>
            </a:r>
            <a:r>
              <a:rPr lang="en-GB" dirty="0">
                <a:effectLst/>
                <a:ea typeface="Calibri" panose="020F0502020204030204" pitchFamily="34" charset="0"/>
              </a:rPr>
              <a:t>SOTL18MARCH</a:t>
            </a:r>
            <a:r>
              <a:rPr lang="en-GB" dirty="0"/>
              <a:t> </a:t>
            </a:r>
          </a:p>
          <a:p>
            <a:r>
              <a:rPr lang="en-GB" b="1" dirty="0"/>
              <a:t>We asked the following questions on Wooclap (we didn’t have time for the 4</a:t>
            </a:r>
            <a:r>
              <a:rPr lang="en-GB" b="1" baseline="30000" dirty="0"/>
              <a:t>th</a:t>
            </a:r>
            <a:r>
              <a:rPr lang="en-GB" b="1" dirty="0"/>
              <a:t> one during the live session).</a:t>
            </a:r>
          </a:p>
          <a:p>
            <a:r>
              <a:rPr lang="en-GB" dirty="0"/>
              <a:t>How you do conceptualise 'negative feedback' in your teaching and learning context?</a:t>
            </a:r>
          </a:p>
          <a:p>
            <a:r>
              <a:rPr lang="en-GB" dirty="0"/>
              <a:t>What is an example in a learning context of negative feedback that you received or provided, which you thought was helpful?  Why/how was this process helpful?</a:t>
            </a:r>
          </a:p>
          <a:p>
            <a:r>
              <a:rPr lang="en-GB" dirty="0"/>
              <a:t>What institutional/structural factors may be helpful for supporting learners during feedback processes?</a:t>
            </a:r>
          </a:p>
          <a:p>
            <a:r>
              <a:rPr lang="en-GB" dirty="0"/>
              <a:t>Do any of the examples from student participants in the article resonate with your experiences? If so, what connects to your experience or observations about feedback in supervisor-subordinate dynamics?</a:t>
            </a:r>
          </a:p>
          <a:p>
            <a:endParaRPr lang="en-GB" b="1" dirty="0"/>
          </a:p>
          <a:p>
            <a:endParaRPr lang="en-GB" b="1"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2473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4BFB-B01D-48BD-8092-D9C7DD76E442}"/>
              </a:ext>
            </a:extLst>
          </p:cNvPr>
          <p:cNvSpPr>
            <a:spLocks noGrp="1"/>
          </p:cNvSpPr>
          <p:nvPr>
            <p:ph type="title" idx="4294967295"/>
          </p:nvPr>
        </p:nvSpPr>
        <p:spPr>
          <a:xfrm>
            <a:off x="333487" y="1527586"/>
            <a:ext cx="11220226" cy="3780394"/>
          </a:xfrm>
        </p:spPr>
        <p:txBody>
          <a:bodyPr/>
          <a:lstStyle/>
          <a:p>
            <a:pPr algn="ctr"/>
            <a:r>
              <a:rPr lang="en-GB" dirty="0"/>
              <a:t>Primary Data – let’s review some examples from the participants’ interviews and notes.</a:t>
            </a:r>
            <a:br>
              <a:rPr lang="en-GB" dirty="0"/>
            </a:br>
            <a:br>
              <a:rPr lang="en-GB" dirty="0"/>
            </a:br>
            <a:r>
              <a:rPr lang="en-GB" dirty="0"/>
              <a:t>I found this part, learning from the participants, dynamic, meaningful, admirable.</a:t>
            </a:r>
          </a:p>
        </p:txBody>
      </p:sp>
    </p:spTree>
    <p:extLst>
      <p:ext uri="{BB962C8B-B14F-4D97-AF65-F5344CB8AC3E}">
        <p14:creationId xmlns:p14="http://schemas.microsoft.com/office/powerpoint/2010/main" val="189191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F323-D188-4F4E-A0A6-377BBAC2486D}"/>
              </a:ext>
            </a:extLst>
          </p:cNvPr>
          <p:cNvSpPr>
            <a:spLocks noGrp="1"/>
          </p:cNvSpPr>
          <p:nvPr>
            <p:ph type="title"/>
          </p:nvPr>
        </p:nvSpPr>
        <p:spPr>
          <a:xfrm>
            <a:off x="838199" y="278781"/>
            <a:ext cx="10959791" cy="1411908"/>
          </a:xfrm>
        </p:spPr>
        <p:txBody>
          <a:bodyPr>
            <a:normAutofit fontScale="90000"/>
          </a:bodyPr>
          <a:lstStyle/>
          <a:p>
            <a:br>
              <a:rPr lang="en-GB" sz="44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Authors’ implications / suggestions for future work</a:t>
            </a:r>
            <a:br>
              <a:rPr lang="en-GB" sz="3600"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A51E99FF-A9F0-44A9-A01B-5E30F1EF34FD}"/>
              </a:ext>
            </a:extLst>
          </p:cNvPr>
          <p:cNvSpPr>
            <a:spLocks noGrp="1"/>
          </p:cNvSpPr>
          <p:nvPr>
            <p:ph idx="1"/>
          </p:nvPr>
        </p:nvSpPr>
        <p:spPr>
          <a:xfrm>
            <a:off x="838200" y="1825625"/>
            <a:ext cx="10515600" cy="4351338"/>
          </a:xfrm>
        </p:spPr>
        <p:txBody>
          <a:bodyPr>
            <a:normAutofit fontScale="85000" lnSpcReduction="20000"/>
          </a:bodyPr>
          <a:lstStyle/>
          <a:p>
            <a:r>
              <a:rPr lang="en-GB" dirty="0"/>
              <a:t>In the Discussion section, the Authors discuss the findings by linking to the feedback literacy model (Carless and Boud, 2018)</a:t>
            </a:r>
          </a:p>
          <a:p>
            <a:endParaRPr lang="en-GB" dirty="0"/>
          </a:p>
          <a:p>
            <a:r>
              <a:rPr lang="en-GB" dirty="0"/>
              <a:t>Importance of power relationships and duration of the teaching practicum in thinking about responses to feedback</a:t>
            </a:r>
          </a:p>
          <a:p>
            <a:endParaRPr lang="en-GB" dirty="0"/>
          </a:p>
          <a:p>
            <a:r>
              <a:rPr lang="en-GB" dirty="0"/>
              <a:t>Recommendations are made for student teachers, mentors, supervisors </a:t>
            </a:r>
          </a:p>
          <a:p>
            <a:endParaRPr lang="en-GB" dirty="0"/>
          </a:p>
          <a:p>
            <a:r>
              <a:rPr lang="en-GB" dirty="0"/>
              <a:t>Suggestions are noted for teacher education programs, such as feedback literacy training</a:t>
            </a:r>
          </a:p>
          <a:p>
            <a:endParaRPr lang="en-GB" dirty="0"/>
          </a:p>
          <a:p>
            <a:r>
              <a:rPr lang="en-GB" dirty="0"/>
              <a:t>Research suggestions include long-term developmental studies </a:t>
            </a:r>
          </a:p>
          <a:p>
            <a:endParaRPr lang="en-GB" dirty="0"/>
          </a:p>
          <a:p>
            <a:endParaRPr lang="en-GB" dirty="0"/>
          </a:p>
        </p:txBody>
      </p:sp>
    </p:spTree>
    <p:extLst>
      <p:ext uri="{BB962C8B-B14F-4D97-AF65-F5344CB8AC3E}">
        <p14:creationId xmlns:p14="http://schemas.microsoft.com/office/powerpoint/2010/main" val="34487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49EE-219D-48B2-B22D-644B71FDAA78}"/>
              </a:ext>
            </a:extLst>
          </p:cNvPr>
          <p:cNvSpPr>
            <a:spLocks noGrp="1"/>
          </p:cNvSpPr>
          <p:nvPr>
            <p:ph type="title"/>
          </p:nvPr>
        </p:nvSpPr>
        <p:spPr>
          <a:xfrm>
            <a:off x="838200" y="365125"/>
            <a:ext cx="10515600" cy="1033369"/>
          </a:xfrm>
        </p:spPr>
        <p:txBody>
          <a:bodyPr/>
          <a:lstStyle/>
          <a:p>
            <a:r>
              <a:rPr lang="en-GB" dirty="0"/>
              <a:t>Critique / concerns </a:t>
            </a:r>
          </a:p>
        </p:txBody>
      </p:sp>
      <p:sp>
        <p:nvSpPr>
          <p:cNvPr id="3" name="Content Placeholder 2">
            <a:extLst>
              <a:ext uri="{FF2B5EF4-FFF2-40B4-BE49-F238E27FC236}">
                <a16:creationId xmlns:a16="http://schemas.microsoft.com/office/drawing/2014/main" id="{41185FE8-3365-4B23-BDE4-DEA506FA5E98}"/>
              </a:ext>
            </a:extLst>
          </p:cNvPr>
          <p:cNvSpPr>
            <a:spLocks noGrp="1"/>
          </p:cNvSpPr>
          <p:nvPr>
            <p:ph idx="1"/>
          </p:nvPr>
        </p:nvSpPr>
        <p:spPr>
          <a:xfrm>
            <a:off x="838200" y="1151068"/>
            <a:ext cx="10515600" cy="5341807"/>
          </a:xfrm>
        </p:spPr>
        <p:txBody>
          <a:bodyPr>
            <a:normAutofit fontScale="85000" lnSpcReduction="20000"/>
          </a:bodyPr>
          <a:lstStyle/>
          <a:p>
            <a:pPr marL="0" indent="0">
              <a:buNone/>
            </a:pPr>
            <a:endParaRPr lang="en-GB" dirty="0"/>
          </a:p>
          <a:p>
            <a:r>
              <a:rPr lang="en-GB" dirty="0"/>
              <a:t>The representation of participants’ quotes changes for me when the feedback literacy model is used as the starting point to make sense of the valuable participant experiences.  Results section in this article – participant quotes largely stay on their own which is strong and meaningful for me, but the later discussion and framing largely in terms of the feedback literacy model can shift meaning and implications.  This approach may have wider connections with the politics of academic publishing. </a:t>
            </a:r>
          </a:p>
          <a:p>
            <a:endParaRPr lang="en-GB" dirty="0"/>
          </a:p>
          <a:p>
            <a:r>
              <a:rPr lang="en-GB" dirty="0"/>
              <a:t>Cultural context is mentioned in the earlier parts of the paper as important for analysing feedback and supervisor/mentor – student teacher dynamics; however, the discussion to me focuses more on the feedback model without an extended application of these important cultural dynamics. </a:t>
            </a:r>
          </a:p>
          <a:p>
            <a:endParaRPr lang="en-GB" dirty="0"/>
          </a:p>
          <a:p>
            <a:r>
              <a:rPr lang="en-GB" dirty="0"/>
              <a:t>If anyone would like to share their analysis / critique / strengths of the paper based upon prior reading or reflections from today’s discussion, please feel free to share your ideas!</a:t>
            </a:r>
          </a:p>
        </p:txBody>
      </p:sp>
    </p:spTree>
    <p:extLst>
      <p:ext uri="{BB962C8B-B14F-4D97-AF65-F5344CB8AC3E}">
        <p14:creationId xmlns:p14="http://schemas.microsoft.com/office/powerpoint/2010/main" val="11350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8E5-5054-4F98-8227-9A7114FE95D4}"/>
              </a:ext>
            </a:extLst>
          </p:cNvPr>
          <p:cNvSpPr>
            <a:spLocks noGrp="1"/>
          </p:cNvSpPr>
          <p:nvPr>
            <p:ph type="title"/>
          </p:nvPr>
        </p:nvSpPr>
        <p:spPr/>
        <p:txBody>
          <a:bodyPr>
            <a:normAutofit fontScale="90000"/>
          </a:bodyPr>
          <a:lstStyle/>
          <a:p>
            <a:r>
              <a:rPr lang="en-GB" dirty="0"/>
              <a:t>Example further reading about Scholarship of Learning and Teaching, such as the topic of emotions and learning</a:t>
            </a:r>
          </a:p>
        </p:txBody>
      </p:sp>
      <p:sp>
        <p:nvSpPr>
          <p:cNvPr id="3" name="Content Placeholder 2">
            <a:extLst>
              <a:ext uri="{FF2B5EF4-FFF2-40B4-BE49-F238E27FC236}">
                <a16:creationId xmlns:a16="http://schemas.microsoft.com/office/drawing/2014/main" id="{29812945-F4A1-4279-B2E4-06983E3B563C}"/>
              </a:ext>
            </a:extLst>
          </p:cNvPr>
          <p:cNvSpPr>
            <a:spLocks noGrp="1"/>
          </p:cNvSpPr>
          <p:nvPr>
            <p:ph idx="1"/>
          </p:nvPr>
        </p:nvSpPr>
        <p:spPr>
          <a:xfrm>
            <a:off x="838200" y="2011679"/>
            <a:ext cx="10881732" cy="4668819"/>
          </a:xfrm>
        </p:spPr>
        <p:txBody>
          <a:bodyPr>
            <a:normAutofit/>
          </a:bodyPr>
          <a:lstStyle/>
          <a:p>
            <a:r>
              <a:rPr lang="en-GB" dirty="0"/>
              <a:t>Please see example research approach sources in the Notes of Slide 9.</a:t>
            </a:r>
          </a:p>
          <a:p>
            <a:endParaRPr lang="en-GB" dirty="0"/>
          </a:p>
          <a:p>
            <a:r>
              <a:rPr lang="en-GB" dirty="0"/>
              <a:t>Further example readings on emotions and learning, in particular from a psychoanalytic perspective (a key theoretical interest of mine)</a:t>
            </a:r>
          </a:p>
          <a:p>
            <a:pPr lvl="1"/>
            <a:r>
              <a:rPr lang="en-GB" sz="1800" dirty="0">
                <a:effectLst/>
                <a:latin typeface="Calibri" panose="020F0502020204030204" pitchFamily="34" charset="0"/>
                <a:ea typeface="Calibri" panose="020F0502020204030204" pitchFamily="34" charset="0"/>
                <a:cs typeface="Calibri" panose="020F0502020204030204" pitchFamily="34" charset="0"/>
              </a:rPr>
              <a:t>Britzman, D. P. (2009). </a:t>
            </a:r>
            <a:r>
              <a:rPr lang="en-GB" sz="1800" i="1" dirty="0">
                <a:effectLst/>
                <a:latin typeface="Calibri" panose="020F0502020204030204" pitchFamily="34" charset="0"/>
                <a:ea typeface="Calibri" panose="020F0502020204030204" pitchFamily="34" charset="0"/>
                <a:cs typeface="Calibri" panose="020F0502020204030204" pitchFamily="34" charset="0"/>
              </a:rPr>
              <a:t>The very thought of education: psychoanalysis and the impossible professions / Deborah P. Britzman</a:t>
            </a:r>
            <a:r>
              <a:rPr lang="en-GB" sz="1800" dirty="0">
                <a:effectLst/>
                <a:latin typeface="Calibri" panose="020F0502020204030204" pitchFamily="34" charset="0"/>
                <a:ea typeface="Calibri" panose="020F0502020204030204" pitchFamily="34" charset="0"/>
                <a:cs typeface="Calibri" panose="020F0502020204030204" pitchFamily="34" charset="0"/>
              </a:rPr>
              <a:t>  (1st ed.). State University of New York Press. </a:t>
            </a:r>
            <a:endParaRPr lang="en-GB" sz="1800" dirty="0"/>
          </a:p>
          <a:p>
            <a:pPr lvl="1"/>
            <a:r>
              <a:rPr lang="en-GB" sz="1800" dirty="0">
                <a:effectLst/>
                <a:latin typeface="Calibri" panose="020F0502020204030204" pitchFamily="34" charset="0"/>
                <a:ea typeface="Calibri" panose="020F0502020204030204" pitchFamily="34" charset="0"/>
                <a:cs typeface="Calibri" panose="020F0502020204030204" pitchFamily="34" charset="0"/>
              </a:rPr>
              <a:t>French, R. B. (1997). The Teacher as Container of Anxiety: Psychoanalysis and the Role of Teacher. </a:t>
            </a:r>
            <a:r>
              <a:rPr lang="en-GB" sz="1800" i="1" dirty="0">
                <a:effectLst/>
                <a:latin typeface="Calibri" panose="020F0502020204030204" pitchFamily="34" charset="0"/>
                <a:ea typeface="Calibri" panose="020F0502020204030204" pitchFamily="34" charset="0"/>
                <a:cs typeface="Calibri" panose="020F0502020204030204" pitchFamily="34" charset="0"/>
              </a:rPr>
              <a:t>Journal of Management Education</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 21</a:t>
            </a:r>
            <a:r>
              <a:rPr lang="en-GB" sz="1800" dirty="0">
                <a:effectLst/>
                <a:latin typeface="Calibri" panose="020F0502020204030204" pitchFamily="34" charset="0"/>
                <a:ea typeface="Calibri" panose="020F0502020204030204" pitchFamily="34" charset="0"/>
                <a:cs typeface="Calibri" panose="020F0502020204030204" pitchFamily="34" charset="0"/>
              </a:rPr>
              <a:t>(4), 483-495. </a:t>
            </a:r>
            <a:r>
              <a:rPr lang="en-GB" sz="1800" dirty="0"/>
              <a:t> </a:t>
            </a:r>
          </a:p>
          <a:p>
            <a:pPr lvl="1"/>
            <a:r>
              <a:rPr lang="en-GB" sz="1800" dirty="0">
                <a:effectLst/>
                <a:latin typeface="Calibri" panose="020F0502020204030204" pitchFamily="34" charset="0"/>
                <a:ea typeface="Calibri" panose="020F0502020204030204" pitchFamily="34" charset="0"/>
                <a:cs typeface="Calibri" panose="020F0502020204030204" pitchFamily="34" charset="0"/>
              </a:rPr>
              <a:t>Ulus, E. (2021). Transferential Loss: Unconscious Dynamics of Love, Learning, and Grieving. </a:t>
            </a:r>
            <a:r>
              <a:rPr lang="en-GB" sz="1800" i="1" dirty="0">
                <a:effectLst/>
                <a:latin typeface="Calibri" panose="020F0502020204030204" pitchFamily="34" charset="0"/>
                <a:ea typeface="Calibri" panose="020F0502020204030204" pitchFamily="34" charset="0"/>
                <a:cs typeface="Calibri" panose="020F0502020204030204" pitchFamily="34" charset="0"/>
              </a:rPr>
              <a:t>Academy of Management Learning &amp; Education</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 20</a:t>
            </a:r>
            <a:r>
              <a:rPr lang="en-GB" sz="1800" dirty="0">
                <a:effectLst/>
                <a:latin typeface="Calibri" panose="020F0502020204030204" pitchFamily="34" charset="0"/>
                <a:ea typeface="Calibri" panose="020F0502020204030204" pitchFamily="34" charset="0"/>
                <a:cs typeface="Calibri" panose="020F0502020204030204" pitchFamily="34" charset="0"/>
              </a:rPr>
              <a:t>(4), 578-595. </a:t>
            </a:r>
            <a:endParaRPr lang="en-GB" sz="1800" dirty="0"/>
          </a:p>
          <a:p>
            <a:pPr lvl="1"/>
            <a:r>
              <a:rPr lang="en-GB" sz="1800" dirty="0">
                <a:effectLst/>
                <a:latin typeface="Calibri" panose="020F0502020204030204" pitchFamily="34" charset="0"/>
                <a:ea typeface="Calibri" panose="020F0502020204030204" pitchFamily="34" charset="0"/>
                <a:cs typeface="Calibri" panose="020F0502020204030204" pitchFamily="34" charset="0"/>
              </a:rPr>
              <a:t>Vince, R. (1998). Behind and beyond Kolb's learning cycle. </a:t>
            </a:r>
            <a:r>
              <a:rPr lang="en-GB" sz="1800" i="1" dirty="0">
                <a:effectLst/>
                <a:latin typeface="Calibri" panose="020F0502020204030204" pitchFamily="34" charset="0"/>
                <a:ea typeface="Calibri" panose="020F0502020204030204" pitchFamily="34" charset="0"/>
                <a:cs typeface="Calibri" panose="020F0502020204030204" pitchFamily="34" charset="0"/>
              </a:rPr>
              <a:t>Journal of Management</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Education</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 22</a:t>
            </a:r>
            <a:r>
              <a:rPr lang="en-GB" sz="1800" dirty="0">
                <a:effectLst/>
                <a:latin typeface="Calibri" panose="020F0502020204030204" pitchFamily="34" charset="0"/>
                <a:ea typeface="Calibri" panose="020F0502020204030204" pitchFamily="34" charset="0"/>
                <a:cs typeface="Calibri" panose="020F0502020204030204" pitchFamily="34" charset="0"/>
              </a:rPr>
              <a:t>(3), 304-319.  </a:t>
            </a:r>
          </a:p>
          <a:p>
            <a:pPr lvl="1"/>
            <a:r>
              <a:rPr lang="en-GB" sz="1800" dirty="0">
                <a:effectLst/>
                <a:latin typeface="Calibri" panose="020F0502020204030204" pitchFamily="34" charset="0"/>
                <a:ea typeface="Calibri" panose="020F0502020204030204" pitchFamily="34" charset="0"/>
                <a:cs typeface="Calibri" panose="020F0502020204030204" pitchFamily="34" charset="0"/>
              </a:rPr>
              <a:t>Vince, R. (2022). Reflections on “Behind and Beyond Kolb’s Learning Cycle”. </a:t>
            </a:r>
            <a:r>
              <a:rPr lang="en-GB" sz="1800" i="1" dirty="0">
                <a:effectLst/>
                <a:latin typeface="Calibri" panose="020F0502020204030204" pitchFamily="34" charset="0"/>
                <a:ea typeface="Calibri" panose="020F0502020204030204" pitchFamily="34" charset="0"/>
                <a:cs typeface="Calibri" panose="020F0502020204030204" pitchFamily="34" charset="0"/>
              </a:rPr>
              <a:t>Journal of Management Education</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 46</a:t>
            </a:r>
            <a:r>
              <a:rPr lang="en-GB" sz="1800" dirty="0">
                <a:effectLst/>
                <a:latin typeface="Calibri" panose="020F0502020204030204" pitchFamily="34" charset="0"/>
                <a:ea typeface="Calibri" panose="020F0502020204030204" pitchFamily="34" charset="0"/>
                <a:cs typeface="Calibri" panose="020F0502020204030204" pitchFamily="34" charset="0"/>
              </a:rPr>
              <a:t>(6), 983-989.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dirty="0"/>
          </a:p>
        </p:txBody>
      </p:sp>
    </p:spTree>
    <p:extLst>
      <p:ext uri="{BB962C8B-B14F-4D97-AF65-F5344CB8AC3E}">
        <p14:creationId xmlns:p14="http://schemas.microsoft.com/office/powerpoint/2010/main" val="277346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FD3B99-32DA-4048-B3C2-EC01E6D0F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8C74482E-2E7A-40CD-99C9-7892C8AF9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15165" cy="6858000"/>
          </a:xfrm>
          <a:custGeom>
            <a:avLst/>
            <a:gdLst>
              <a:gd name="connsiteX0" fmla="*/ 0 w 9415165"/>
              <a:gd name="connsiteY0" fmla="*/ 5940102 h 6858000"/>
              <a:gd name="connsiteX1" fmla="*/ 201903 w 9415165"/>
              <a:gd name="connsiteY1" fmla="*/ 5940608 h 6858000"/>
              <a:gd name="connsiteX2" fmla="*/ 1461907 w 9415165"/>
              <a:gd name="connsiteY2" fmla="*/ 5943766 h 6858000"/>
              <a:gd name="connsiteX3" fmla="*/ 1951874 w 9415165"/>
              <a:gd name="connsiteY3" fmla="*/ 6220822 h 6858000"/>
              <a:gd name="connsiteX4" fmla="*/ 2282833 w 9415165"/>
              <a:gd name="connsiteY4" fmla="*/ 6794059 h 6858000"/>
              <a:gd name="connsiteX5" fmla="*/ 2319750 w 9415165"/>
              <a:gd name="connsiteY5" fmla="*/ 6858000 h 6858000"/>
              <a:gd name="connsiteX6" fmla="*/ 0 w 9415165"/>
              <a:gd name="connsiteY6" fmla="*/ 6858000 h 6858000"/>
              <a:gd name="connsiteX7" fmla="*/ 751947 w 9415165"/>
              <a:gd name="connsiteY7" fmla="*/ 3830686 h 6858000"/>
              <a:gd name="connsiteX8" fmla="*/ 1719258 w 9415165"/>
              <a:gd name="connsiteY8" fmla="*/ 3833112 h 6858000"/>
              <a:gd name="connsiteX9" fmla="*/ 1869462 w 9415165"/>
              <a:gd name="connsiteY9" fmla="*/ 3918046 h 6858000"/>
              <a:gd name="connsiteX10" fmla="*/ 2354170 w 9415165"/>
              <a:gd name="connsiteY10" fmla="*/ 4757586 h 6858000"/>
              <a:gd name="connsiteX11" fmla="*/ 2353672 w 9415165"/>
              <a:gd name="connsiteY11" fmla="*/ 4931947 h 6858000"/>
              <a:gd name="connsiteX12" fmla="*/ 1871068 w 9415165"/>
              <a:gd name="connsiteY12" fmla="*/ 5769061 h 6858000"/>
              <a:gd name="connsiteX13" fmla="*/ 1722931 w 9415165"/>
              <a:gd name="connsiteY13" fmla="*/ 5854589 h 6858000"/>
              <a:gd name="connsiteX14" fmla="*/ 756668 w 9415165"/>
              <a:gd name="connsiteY14" fmla="*/ 5853977 h 6858000"/>
              <a:gd name="connsiteX15" fmla="*/ 605416 w 9415165"/>
              <a:gd name="connsiteY15" fmla="*/ 5767228 h 6858000"/>
              <a:gd name="connsiteX16" fmla="*/ 120708 w 9415165"/>
              <a:gd name="connsiteY16" fmla="*/ 4927690 h 6858000"/>
              <a:gd name="connsiteX17" fmla="*/ 122255 w 9415165"/>
              <a:gd name="connsiteY17" fmla="*/ 4755141 h 6858000"/>
              <a:gd name="connsiteX18" fmla="*/ 603810 w 9415165"/>
              <a:gd name="connsiteY18" fmla="*/ 3916214 h 6858000"/>
              <a:gd name="connsiteX19" fmla="*/ 751947 w 9415165"/>
              <a:gd name="connsiteY19" fmla="*/ 3830686 h 6858000"/>
              <a:gd name="connsiteX20" fmla="*/ 2140871 w 9415165"/>
              <a:gd name="connsiteY20" fmla="*/ 3416093 h 6858000"/>
              <a:gd name="connsiteX21" fmla="*/ 2485012 w 9415165"/>
              <a:gd name="connsiteY21" fmla="*/ 3416957 h 6858000"/>
              <a:gd name="connsiteX22" fmla="*/ 2538451 w 9415165"/>
              <a:gd name="connsiteY22" fmla="*/ 3447174 h 6858000"/>
              <a:gd name="connsiteX23" fmla="*/ 2710898 w 9415165"/>
              <a:gd name="connsiteY23" fmla="*/ 3745860 h 6858000"/>
              <a:gd name="connsiteX24" fmla="*/ 2710720 w 9415165"/>
              <a:gd name="connsiteY24" fmla="*/ 3807893 h 6858000"/>
              <a:gd name="connsiteX25" fmla="*/ 2539024 w 9415165"/>
              <a:gd name="connsiteY25" fmla="*/ 4105714 h 6858000"/>
              <a:gd name="connsiteX26" fmla="*/ 2486319 w 9415165"/>
              <a:gd name="connsiteY26" fmla="*/ 4136144 h 6858000"/>
              <a:gd name="connsiteX27" fmla="*/ 2142549 w 9415165"/>
              <a:gd name="connsiteY27" fmla="*/ 4135926 h 6858000"/>
              <a:gd name="connsiteX28" fmla="*/ 2088738 w 9415165"/>
              <a:gd name="connsiteY28" fmla="*/ 4105063 h 6858000"/>
              <a:gd name="connsiteX29" fmla="*/ 1916292 w 9415165"/>
              <a:gd name="connsiteY29" fmla="*/ 3806378 h 6858000"/>
              <a:gd name="connsiteX30" fmla="*/ 1916843 w 9415165"/>
              <a:gd name="connsiteY30" fmla="*/ 3744990 h 6858000"/>
              <a:gd name="connsiteX31" fmla="*/ 2088166 w 9415165"/>
              <a:gd name="connsiteY31" fmla="*/ 3446523 h 6858000"/>
              <a:gd name="connsiteX32" fmla="*/ 2140871 w 9415165"/>
              <a:gd name="connsiteY32" fmla="*/ 3416093 h 6858000"/>
              <a:gd name="connsiteX33" fmla="*/ 2309207 w 9415165"/>
              <a:gd name="connsiteY33" fmla="*/ 2943824 h 6858000"/>
              <a:gd name="connsiteX34" fmla="*/ 2490927 w 9415165"/>
              <a:gd name="connsiteY34" fmla="*/ 2944279 h 6858000"/>
              <a:gd name="connsiteX35" fmla="*/ 2519144 w 9415165"/>
              <a:gd name="connsiteY35" fmla="*/ 2960236 h 6858000"/>
              <a:gd name="connsiteX36" fmla="*/ 2610202 w 9415165"/>
              <a:gd name="connsiteY36" fmla="*/ 3117952 h 6858000"/>
              <a:gd name="connsiteX37" fmla="*/ 2610107 w 9415165"/>
              <a:gd name="connsiteY37" fmla="*/ 3150708 h 6858000"/>
              <a:gd name="connsiteX38" fmla="*/ 2519446 w 9415165"/>
              <a:gd name="connsiteY38" fmla="*/ 3307968 h 6858000"/>
              <a:gd name="connsiteX39" fmla="*/ 2491617 w 9415165"/>
              <a:gd name="connsiteY39" fmla="*/ 3324035 h 6858000"/>
              <a:gd name="connsiteX40" fmla="*/ 2310094 w 9415165"/>
              <a:gd name="connsiteY40" fmla="*/ 3323920 h 6858000"/>
              <a:gd name="connsiteX41" fmla="*/ 2281679 w 9415165"/>
              <a:gd name="connsiteY41" fmla="*/ 3307623 h 6858000"/>
              <a:gd name="connsiteX42" fmla="*/ 2190623 w 9415165"/>
              <a:gd name="connsiteY42" fmla="*/ 3149908 h 6858000"/>
              <a:gd name="connsiteX43" fmla="*/ 2190913 w 9415165"/>
              <a:gd name="connsiteY43" fmla="*/ 3117492 h 6858000"/>
              <a:gd name="connsiteX44" fmla="*/ 2281378 w 9415165"/>
              <a:gd name="connsiteY44" fmla="*/ 2959891 h 6858000"/>
              <a:gd name="connsiteX45" fmla="*/ 2309207 w 9415165"/>
              <a:gd name="connsiteY45" fmla="*/ 2943824 h 6858000"/>
              <a:gd name="connsiteX46" fmla="*/ 4112874 w 9415165"/>
              <a:gd name="connsiteY46" fmla="*/ 2635904 h 6858000"/>
              <a:gd name="connsiteX47" fmla="*/ 7268230 w 9415165"/>
              <a:gd name="connsiteY47" fmla="*/ 2643815 h 6858000"/>
              <a:gd name="connsiteX48" fmla="*/ 7758196 w 9415165"/>
              <a:gd name="connsiteY48" fmla="*/ 2920870 h 6858000"/>
              <a:gd name="connsiteX49" fmla="*/ 9339309 w 9415165"/>
              <a:gd name="connsiteY49" fmla="*/ 5659439 h 6858000"/>
              <a:gd name="connsiteX50" fmla="*/ 9337678 w 9415165"/>
              <a:gd name="connsiteY50" fmla="*/ 6228205 h 6858000"/>
              <a:gd name="connsiteX51" fmla="*/ 9008157 w 9415165"/>
              <a:gd name="connsiteY51" fmla="*/ 6799787 h 6858000"/>
              <a:gd name="connsiteX52" fmla="*/ 8974598 w 9415165"/>
              <a:gd name="connsiteY52" fmla="*/ 6858000 h 6858000"/>
              <a:gd name="connsiteX53" fmla="*/ 2425403 w 9415165"/>
              <a:gd name="connsiteY53" fmla="*/ 6858000 h 6858000"/>
              <a:gd name="connsiteX54" fmla="*/ 2332089 w 9415165"/>
              <a:gd name="connsiteY54" fmla="*/ 6696379 h 6858000"/>
              <a:gd name="connsiteX55" fmla="*/ 2053773 w 9415165"/>
              <a:gd name="connsiteY55" fmla="*/ 6214321 h 6858000"/>
              <a:gd name="connsiteX56" fmla="*/ 2058819 w 9415165"/>
              <a:gd name="connsiteY56" fmla="*/ 5651469 h 6858000"/>
              <a:gd name="connsiteX57" fmla="*/ 3629647 w 9415165"/>
              <a:gd name="connsiteY57" fmla="*/ 2914896 h 6858000"/>
              <a:gd name="connsiteX58" fmla="*/ 4112874 w 9415165"/>
              <a:gd name="connsiteY58" fmla="*/ 2635904 h 6858000"/>
              <a:gd name="connsiteX59" fmla="*/ 688133 w 9415165"/>
              <a:gd name="connsiteY59" fmla="*/ 2474638 h 6858000"/>
              <a:gd name="connsiteX60" fmla="*/ 1287544 w 9415165"/>
              <a:gd name="connsiteY60" fmla="*/ 2476142 h 6858000"/>
              <a:gd name="connsiteX61" fmla="*/ 1380621 w 9415165"/>
              <a:gd name="connsiteY61" fmla="*/ 2528772 h 6858000"/>
              <a:gd name="connsiteX62" fmla="*/ 1680979 w 9415165"/>
              <a:gd name="connsiteY62" fmla="*/ 3049008 h 6858000"/>
              <a:gd name="connsiteX63" fmla="*/ 1680670 w 9415165"/>
              <a:gd name="connsiteY63" fmla="*/ 3157054 h 6858000"/>
              <a:gd name="connsiteX64" fmla="*/ 1381617 w 9415165"/>
              <a:gd name="connsiteY64" fmla="*/ 3675787 h 6858000"/>
              <a:gd name="connsiteX65" fmla="*/ 1289821 w 9415165"/>
              <a:gd name="connsiteY65" fmla="*/ 3728785 h 6858000"/>
              <a:gd name="connsiteX66" fmla="*/ 691058 w 9415165"/>
              <a:gd name="connsiteY66" fmla="*/ 3728407 h 6858000"/>
              <a:gd name="connsiteX67" fmla="*/ 597332 w 9415165"/>
              <a:gd name="connsiteY67" fmla="*/ 3674651 h 6858000"/>
              <a:gd name="connsiteX68" fmla="*/ 296974 w 9415165"/>
              <a:gd name="connsiteY68" fmla="*/ 3154416 h 6858000"/>
              <a:gd name="connsiteX69" fmla="*/ 297933 w 9415165"/>
              <a:gd name="connsiteY69" fmla="*/ 3047494 h 6858000"/>
              <a:gd name="connsiteX70" fmla="*/ 596337 w 9415165"/>
              <a:gd name="connsiteY70" fmla="*/ 2527637 h 6858000"/>
              <a:gd name="connsiteX71" fmla="*/ 688133 w 9415165"/>
              <a:gd name="connsiteY71" fmla="*/ 2474638 h 6858000"/>
              <a:gd name="connsiteX72" fmla="*/ 2732571 w 9415165"/>
              <a:gd name="connsiteY72" fmla="*/ 2020011 h 6858000"/>
              <a:gd name="connsiteX73" fmla="*/ 3236024 w 9415165"/>
              <a:gd name="connsiteY73" fmla="*/ 2021272 h 6858000"/>
              <a:gd name="connsiteX74" fmla="*/ 3314200 w 9415165"/>
              <a:gd name="connsiteY74" fmla="*/ 2065479 h 6858000"/>
              <a:gd name="connsiteX75" fmla="*/ 3566473 w 9415165"/>
              <a:gd name="connsiteY75" fmla="*/ 2502430 h 6858000"/>
              <a:gd name="connsiteX76" fmla="*/ 3566214 w 9415165"/>
              <a:gd name="connsiteY76" fmla="*/ 2593179 h 6858000"/>
              <a:gd name="connsiteX77" fmla="*/ 3315036 w 9415165"/>
              <a:gd name="connsiteY77" fmla="*/ 3028868 h 6858000"/>
              <a:gd name="connsiteX78" fmla="*/ 3237935 w 9415165"/>
              <a:gd name="connsiteY78" fmla="*/ 3073382 h 6858000"/>
              <a:gd name="connsiteX79" fmla="*/ 2735028 w 9415165"/>
              <a:gd name="connsiteY79" fmla="*/ 3073064 h 6858000"/>
              <a:gd name="connsiteX80" fmla="*/ 2656307 w 9415165"/>
              <a:gd name="connsiteY80" fmla="*/ 3027915 h 6858000"/>
              <a:gd name="connsiteX81" fmla="*/ 2404033 w 9415165"/>
              <a:gd name="connsiteY81" fmla="*/ 2590963 h 6858000"/>
              <a:gd name="connsiteX82" fmla="*/ 2404839 w 9415165"/>
              <a:gd name="connsiteY82" fmla="*/ 2501157 h 6858000"/>
              <a:gd name="connsiteX83" fmla="*/ 2655471 w 9415165"/>
              <a:gd name="connsiteY83" fmla="*/ 2064525 h 6858000"/>
              <a:gd name="connsiteX84" fmla="*/ 2732571 w 9415165"/>
              <a:gd name="connsiteY84" fmla="*/ 2020011 h 6858000"/>
              <a:gd name="connsiteX85" fmla="*/ 3662925 w 9415165"/>
              <a:gd name="connsiteY85" fmla="*/ 0 h 6858000"/>
              <a:gd name="connsiteX86" fmla="*/ 5336547 w 9415165"/>
              <a:gd name="connsiteY86" fmla="*/ 0 h 6858000"/>
              <a:gd name="connsiteX87" fmla="*/ 5342959 w 9415165"/>
              <a:gd name="connsiteY87" fmla="*/ 11106 h 6858000"/>
              <a:gd name="connsiteX88" fmla="*/ 5970700 w 9415165"/>
              <a:gd name="connsiteY88" fmla="*/ 1098387 h 6858000"/>
              <a:gd name="connsiteX89" fmla="*/ 5970044 w 9415165"/>
              <a:gd name="connsiteY89" fmla="*/ 1327785 h 6858000"/>
              <a:gd name="connsiteX90" fmla="*/ 5335110 w 9415165"/>
              <a:gd name="connsiteY90" fmla="*/ 2429135 h 6858000"/>
              <a:gd name="connsiteX91" fmla="*/ 5140211 w 9415165"/>
              <a:gd name="connsiteY91" fmla="*/ 2541659 h 6858000"/>
              <a:gd name="connsiteX92" fmla="*/ 3868947 w 9415165"/>
              <a:gd name="connsiteY92" fmla="*/ 2540855 h 6858000"/>
              <a:gd name="connsiteX93" fmla="*/ 3669952 w 9415165"/>
              <a:gd name="connsiteY93" fmla="*/ 2426726 h 6858000"/>
              <a:gd name="connsiteX94" fmla="*/ 3032246 w 9415165"/>
              <a:gd name="connsiteY94" fmla="*/ 1322186 h 6858000"/>
              <a:gd name="connsiteX95" fmla="*/ 3034282 w 9415165"/>
              <a:gd name="connsiteY95" fmla="*/ 1095172 h 6858000"/>
              <a:gd name="connsiteX96" fmla="*/ 3556318 w 9415165"/>
              <a:gd name="connsiteY96" fmla="*/ 1857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15165" h="685800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FBB1362E-4699-426B-8D02-4F7CE6DA9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9039" y="1090549"/>
            <a:ext cx="5581001" cy="4278755"/>
            <a:chOff x="6169039" y="142050"/>
            <a:chExt cx="5581001" cy="4278755"/>
          </a:xfrm>
        </p:grpSpPr>
        <p:sp>
          <p:nvSpPr>
            <p:cNvPr id="13" name="Freeform: Shape 12">
              <a:extLst>
                <a:ext uri="{FF2B5EF4-FFF2-40B4-BE49-F238E27FC236}">
                  <a16:creationId xmlns:a16="http://schemas.microsoft.com/office/drawing/2014/main" id="{BEFB93E7-8C93-4FE1-953B-9F55FCCE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820162" y="-509073"/>
              <a:ext cx="4278755" cy="5581001"/>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3B60422C-70D6-488F-8CE4-C3299AD79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902139" y="-425197"/>
              <a:ext cx="4114800" cy="5413248"/>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3476955" y="620716"/>
            <a:ext cx="2098345" cy="1240208"/>
          </a:xfrm>
        </p:spPr>
        <p:txBody>
          <a:bodyPr>
            <a:normAutofit/>
          </a:bodyPr>
          <a:lstStyle/>
          <a:p>
            <a:r>
              <a:rPr lang="en-GB" sz="4000" dirty="0">
                <a:solidFill>
                  <a:sysClr val="windowText" lastClr="000000"/>
                </a:solidFill>
                <a:latin typeface="Arial" panose="020B0604020202020204" pitchFamily="34" charset="0"/>
                <a:cs typeface="Arial" panose="020B0604020202020204" pitchFamily="34" charset="0"/>
              </a:rPr>
              <a:t>Thanks!</a:t>
            </a:r>
          </a:p>
        </p:txBody>
      </p:sp>
      <p:sp>
        <p:nvSpPr>
          <p:cNvPr id="3" name="Content Placeholder 2"/>
          <p:cNvSpPr>
            <a:spLocks noGrp="1"/>
          </p:cNvSpPr>
          <p:nvPr>
            <p:ph idx="1"/>
          </p:nvPr>
        </p:nvSpPr>
        <p:spPr>
          <a:xfrm>
            <a:off x="6521972" y="1308948"/>
            <a:ext cx="5059432" cy="4101345"/>
          </a:xfrm>
        </p:spPr>
        <p:txBody>
          <a:bodyPr vert="horz" lIns="91440" tIns="45720" rIns="91440" bIns="45720" rtlCol="0" anchor="t">
            <a:normAutofit/>
          </a:bodyPr>
          <a:lstStyle/>
          <a:p>
            <a:pPr marL="0" indent="0">
              <a:lnSpc>
                <a:spcPct val="100000"/>
              </a:lnSpc>
              <a:spcBef>
                <a:spcPts val="0"/>
              </a:spcBef>
              <a:buNone/>
            </a:pPr>
            <a:r>
              <a:rPr lang="en-GB" sz="2400" dirty="0">
                <a:solidFill>
                  <a:schemeClr val="bg1"/>
                </a:solidFill>
                <a:latin typeface="Arial" panose="020B0604020202020204" pitchFamily="34" charset="0"/>
                <a:cs typeface="Arial" panose="020B0604020202020204" pitchFamily="34" charset="0"/>
              </a:rPr>
              <a:t>For more SoTL Events, please visit our website</a:t>
            </a:r>
          </a:p>
          <a:p>
            <a:pPr marL="0" indent="0">
              <a:lnSpc>
                <a:spcPct val="100000"/>
              </a:lnSpc>
              <a:spcBef>
                <a:spcPts val="0"/>
              </a:spcBef>
              <a:buNone/>
            </a:pPr>
            <a:endParaRPr lang="en-GB" sz="24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solidFill>
                  <a:schemeClr val="bg1"/>
                </a:solidFill>
                <a:latin typeface="Arial" panose="020B0604020202020204" pitchFamily="34" charset="0"/>
                <a:cs typeface="Arial" panose="020B0604020202020204" pitchFamily="34" charset="0"/>
              </a:rPr>
              <a:t>Events</a:t>
            </a:r>
          </a:p>
          <a:p>
            <a:pPr>
              <a:lnSpc>
                <a:spcPct val="100000"/>
              </a:lnSpc>
              <a:spcBef>
                <a:spcPts val="0"/>
              </a:spcBef>
            </a:pPr>
            <a:r>
              <a:rPr lang="en-GB" sz="2000" dirty="0">
                <a:solidFill>
                  <a:schemeClr val="bg1"/>
                </a:solidFill>
                <a:latin typeface="Arial" panose="020B0604020202020204" pitchFamily="34" charset="0"/>
                <a:cs typeface="Arial" panose="020B0604020202020204" pitchFamily="34" charset="0"/>
              </a:rPr>
              <a:t>Getting started with SoTL</a:t>
            </a:r>
          </a:p>
          <a:p>
            <a:pPr>
              <a:lnSpc>
                <a:spcPct val="100000"/>
              </a:lnSpc>
              <a:spcBef>
                <a:spcPts val="0"/>
              </a:spcBef>
            </a:pPr>
            <a:r>
              <a:rPr lang="en-GB" sz="2000" dirty="0">
                <a:solidFill>
                  <a:schemeClr val="bg1"/>
                </a:solidFill>
                <a:latin typeface="Arial" panose="020B0604020202020204" pitchFamily="34" charset="0"/>
                <a:cs typeface="Arial" panose="020B0604020202020204" pitchFamily="34" charset="0"/>
              </a:rPr>
              <a:t>Reading &amp; Writing About Teaching</a:t>
            </a:r>
          </a:p>
          <a:p>
            <a:pPr>
              <a:lnSpc>
                <a:spcPct val="100000"/>
              </a:lnSpc>
              <a:spcBef>
                <a:spcPts val="0"/>
              </a:spcBef>
            </a:pPr>
            <a:r>
              <a:rPr lang="en-GB" sz="2000" dirty="0">
                <a:solidFill>
                  <a:schemeClr val="bg1"/>
                </a:solidFill>
                <a:latin typeface="Arial" panose="020B0604020202020204" pitchFamily="34" charset="0"/>
                <a:cs typeface="Arial" panose="020B0604020202020204" pitchFamily="34" charset="0"/>
              </a:rPr>
              <a:t>Decoding the Literature</a:t>
            </a:r>
          </a:p>
          <a:p>
            <a:pPr marL="0" indent="0">
              <a:lnSpc>
                <a:spcPct val="100000"/>
              </a:lnSpc>
              <a:spcBef>
                <a:spcPts val="0"/>
              </a:spcBef>
              <a:buNone/>
            </a:pPr>
            <a:endParaRPr lang="en-GB" sz="24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2400"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4549CB-325A-E1EF-4171-3EFF87D94AA9}"/>
              </a:ext>
            </a:extLst>
          </p:cNvPr>
          <p:cNvSpPr txBox="1"/>
          <p:nvPr/>
        </p:nvSpPr>
        <p:spPr>
          <a:xfrm>
            <a:off x="2541372" y="5743832"/>
            <a:ext cx="71195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00000"/>
                </a:solidFill>
                <a:latin typeface="Arial"/>
              </a:rPr>
              <a:t>Want to talk about your own SoTL work? Get in touch – email Dr Jackie Dohaney (</a:t>
            </a:r>
            <a:r>
              <a:rPr lang="en-GB" sz="2400" u="sng" dirty="0">
                <a:solidFill>
                  <a:srgbClr val="000000"/>
                </a:solidFill>
                <a:latin typeface="Arial"/>
                <a:hlinkClick r:id="rId2">
                  <a:extLst>
                    <a:ext uri="{A12FA001-AC4F-418D-AE19-62706E023703}">
                      <ahyp:hlinkClr xmlns:ahyp="http://schemas.microsoft.com/office/drawing/2018/hyperlinkcolor" val="tx"/>
                    </a:ext>
                  </a:extLst>
                </a:hlinkClick>
              </a:rPr>
              <a:t>j.dohaney@ed.ac.uk</a:t>
            </a:r>
            <a:r>
              <a:rPr lang="en-GB" sz="2400" dirty="0">
                <a:solidFill>
                  <a:srgbClr val="000000"/>
                </a:solidFill>
                <a:latin typeface="Arial"/>
              </a:rPr>
              <a:t>)</a:t>
            </a:r>
            <a:r>
              <a:rPr lang="en-US" sz="2400" dirty="0">
                <a:solidFill>
                  <a:srgbClr val="000000"/>
                </a:solidFill>
                <a:latin typeface="Arial"/>
              </a:rPr>
              <a:t>​</a:t>
            </a:r>
          </a:p>
        </p:txBody>
      </p:sp>
      <p:sp>
        <p:nvSpPr>
          <p:cNvPr id="5" name="TextBox 4">
            <a:extLst>
              <a:ext uri="{FF2B5EF4-FFF2-40B4-BE49-F238E27FC236}">
                <a16:creationId xmlns:a16="http://schemas.microsoft.com/office/drawing/2014/main" id="{798B7532-E20C-E257-C11A-4090B04BF05F}"/>
              </a:ext>
            </a:extLst>
          </p:cNvPr>
          <p:cNvSpPr txBox="1"/>
          <p:nvPr/>
        </p:nvSpPr>
        <p:spPr>
          <a:xfrm>
            <a:off x="440724" y="4415481"/>
            <a:ext cx="15281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rgbClr val="000000"/>
                </a:solidFill>
                <a:latin typeface="Arial"/>
                <a:cs typeface="Arial"/>
              </a:rPr>
              <a:t>Join the mailing list</a:t>
            </a:r>
            <a:endParaRPr lang="en-US" dirty="0">
              <a:solidFill>
                <a:srgbClr val="000000"/>
              </a:solidFill>
            </a:endParaRPr>
          </a:p>
        </p:txBody>
      </p:sp>
    </p:spTree>
    <p:extLst>
      <p:ext uri="{BB962C8B-B14F-4D97-AF65-F5344CB8AC3E}">
        <p14:creationId xmlns:p14="http://schemas.microsoft.com/office/powerpoint/2010/main" val="254054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F5A2-01F5-A386-48E4-496249A16744}"/>
              </a:ext>
            </a:extLst>
          </p:cNvPr>
          <p:cNvSpPr>
            <a:spLocks noGrp="1"/>
          </p:cNvSpPr>
          <p:nvPr>
            <p:ph type="title"/>
          </p:nvPr>
        </p:nvSpPr>
        <p:spPr>
          <a:xfrm>
            <a:off x="572493" y="238539"/>
            <a:ext cx="11018520" cy="1434415"/>
          </a:xfrm>
        </p:spPr>
        <p:txBody>
          <a:bodyPr anchor="b">
            <a:normAutofit/>
          </a:bodyPr>
          <a:lstStyle/>
          <a:p>
            <a:r>
              <a:rPr lang="en-NZ" sz="5400" dirty="0"/>
              <a:t>Please register your attendance</a:t>
            </a:r>
            <a:endParaRPr lang="en-AU" sz="5400" dirty="0"/>
          </a:p>
        </p:txBody>
      </p:sp>
      <p:sp>
        <p:nvSpPr>
          <p:cNvPr id="3" name="Content Placeholder 2">
            <a:extLst>
              <a:ext uri="{FF2B5EF4-FFF2-40B4-BE49-F238E27FC236}">
                <a16:creationId xmlns:a16="http://schemas.microsoft.com/office/drawing/2014/main" id="{0E396FB9-42ED-444B-43B3-3B9F5F821CA2}"/>
              </a:ext>
            </a:extLst>
          </p:cNvPr>
          <p:cNvSpPr>
            <a:spLocks noGrp="1"/>
          </p:cNvSpPr>
          <p:nvPr>
            <p:ph idx="1"/>
          </p:nvPr>
        </p:nvSpPr>
        <p:spPr>
          <a:xfrm>
            <a:off x="572493" y="2071316"/>
            <a:ext cx="10065770" cy="4119172"/>
          </a:xfrm>
        </p:spPr>
        <p:txBody>
          <a:bodyPr anchor="t">
            <a:normAutofit fontScale="92500"/>
          </a:bodyPr>
          <a:lstStyle/>
          <a:p>
            <a:pPr marL="0" indent="0">
              <a:buNone/>
            </a:pPr>
            <a:r>
              <a:rPr lang="en-GB" sz="3200" b="1" dirty="0"/>
              <a:t>Digital registration link:</a:t>
            </a:r>
          </a:p>
          <a:p>
            <a:pPr marL="0" indent="0">
              <a:buNone/>
            </a:pPr>
            <a:r>
              <a:rPr lang="en-GB" sz="3600" u="sng"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https://edin.ac/3Y0BKBv</a:t>
            </a:r>
            <a:endParaRPr lang="en-GB" sz="3600" u="sng" dirty="0">
              <a:effectLst/>
              <a:latin typeface="Calibri" panose="020F0502020204030204" pitchFamily="34" charset="0"/>
              <a:ea typeface="Calibri" panose="020F0502020204030204" pitchFamily="34" charset="0"/>
            </a:endParaRPr>
          </a:p>
          <a:p>
            <a:pPr marL="0" indent="0">
              <a:buNone/>
            </a:pPr>
            <a:endParaRPr lang="en-GB" sz="3600" u="sng" dirty="0">
              <a:latin typeface="Calibri" panose="020F0502020204030204" pitchFamily="34" charset="0"/>
              <a:ea typeface="Calibri" panose="020F0502020204030204" pitchFamily="34" charset="0"/>
            </a:endParaRPr>
          </a:p>
          <a:p>
            <a:pPr marL="0" indent="0">
              <a:buNone/>
            </a:pPr>
            <a:r>
              <a:rPr lang="en-GB" sz="3600" dirty="0">
                <a:effectLst/>
                <a:latin typeface="Calibri" panose="020F0502020204030204" pitchFamily="34" charset="0"/>
                <a:ea typeface="Calibri" panose="020F0502020204030204" pitchFamily="34" charset="0"/>
              </a:rPr>
              <a:t>This link will also be provided in the chat. </a:t>
            </a:r>
            <a:r>
              <a:rPr lang="en-GB" sz="3600" u="sng" dirty="0">
                <a:effectLst/>
                <a:latin typeface="Calibri" panose="020F0502020204030204" pitchFamily="34" charset="0"/>
                <a:ea typeface="Calibri" panose="020F0502020204030204" pitchFamily="34" charset="0"/>
              </a:rPr>
              <a:t> </a:t>
            </a:r>
          </a:p>
          <a:p>
            <a:pPr marL="0" indent="0">
              <a:buNone/>
            </a:pPr>
            <a:endParaRPr lang="en-GB" sz="3600" u="sng" dirty="0">
              <a:latin typeface="Calibri" panose="020F0502020204030204" pitchFamily="34" charset="0"/>
              <a:ea typeface="Calibri" panose="020F0502020204030204" pitchFamily="34" charset="0"/>
            </a:endParaRPr>
          </a:p>
          <a:p>
            <a:pPr marL="0" indent="0">
              <a:buNone/>
            </a:pPr>
            <a:r>
              <a:rPr lang="en-GB" sz="3600" dirty="0">
                <a:effectLst/>
                <a:latin typeface="Calibri" panose="020F0502020204030204" pitchFamily="34" charset="0"/>
                <a:ea typeface="Calibri" panose="020F0502020204030204" pitchFamily="34" charset="0"/>
              </a:rPr>
              <a:t>If you are unable to register using this link, please email </a:t>
            </a:r>
            <a:r>
              <a:rPr lang="en-GB" sz="36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IAD.Teach@ed.ac.uk</a:t>
            </a:r>
            <a:r>
              <a:rPr lang="en-GB" sz="3600" u="sng" dirty="0">
                <a:effectLst/>
                <a:latin typeface="Calibri" panose="020F0502020204030204" pitchFamily="34" charset="0"/>
                <a:ea typeface="Calibri" panose="020F0502020204030204" pitchFamily="34" charset="0"/>
              </a:rPr>
              <a:t> </a:t>
            </a:r>
            <a:r>
              <a:rPr lang="en-GB" sz="3600" dirty="0">
                <a:effectLst/>
                <a:latin typeface="Calibri" panose="020F0502020204030204" pitchFamily="34" charset="0"/>
                <a:ea typeface="Calibri" panose="020F0502020204030204" pitchFamily="34" charset="0"/>
              </a:rPr>
              <a:t>to confirm your attendance.</a:t>
            </a:r>
          </a:p>
          <a:p>
            <a:pPr marL="0" indent="0">
              <a:buNone/>
            </a:pPr>
            <a:endParaRPr lang="en-GB" sz="3200" dirty="0"/>
          </a:p>
          <a:p>
            <a:endParaRPr lang="en-AU" sz="2200" dirty="0"/>
          </a:p>
        </p:txBody>
      </p:sp>
    </p:spTree>
    <p:extLst>
      <p:ext uri="{BB962C8B-B14F-4D97-AF65-F5344CB8AC3E}">
        <p14:creationId xmlns:p14="http://schemas.microsoft.com/office/powerpoint/2010/main" val="4887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n the background, there is an image of a wall of books on shelves, alongside lightbulbs hanging from the wall">
            <a:extLst>
              <a:ext uri="{FF2B5EF4-FFF2-40B4-BE49-F238E27FC236}">
                <a16:creationId xmlns:a16="http://schemas.microsoft.com/office/drawing/2014/main" id="{1BDDB735-C02B-7145-4DE4-8F04367D2CD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5587" b="33602"/>
          <a:stretch/>
        </p:blipFill>
        <p:spPr>
          <a:xfrm>
            <a:off x="20" y="1"/>
            <a:ext cx="12191980" cy="6857999"/>
          </a:xfrm>
          <a:prstGeom prst="rect">
            <a:avLst/>
          </a:prstGeom>
        </p:spPr>
      </p:pic>
      <p:sp>
        <p:nvSpPr>
          <p:cNvPr id="2" name="Title 1"/>
          <p:cNvSpPr>
            <a:spLocks noGrp="1"/>
          </p:cNvSpPr>
          <p:nvPr>
            <p:ph type="ctrTitle"/>
          </p:nvPr>
        </p:nvSpPr>
        <p:spPr>
          <a:xfrm>
            <a:off x="620486" y="164419"/>
            <a:ext cx="6531428" cy="2900518"/>
          </a:xfrm>
        </p:spPr>
        <p:txBody>
          <a:bodyPr>
            <a:normAutofit/>
          </a:bodyPr>
          <a:lstStyle/>
          <a:p>
            <a:pPr algn="l"/>
            <a:r>
              <a:rPr lang="en-GB" dirty="0">
                <a:solidFill>
                  <a:srgbClr val="FFFFFF"/>
                </a:solidFill>
                <a:latin typeface="Arial" panose="020B0604020202020204" pitchFamily="34" charset="0"/>
                <a:cs typeface="Arial" panose="020B0604020202020204" pitchFamily="34" charset="0"/>
              </a:rPr>
              <a:t>Decoding the Literature</a:t>
            </a:r>
          </a:p>
        </p:txBody>
      </p:sp>
      <p:sp>
        <p:nvSpPr>
          <p:cNvPr id="3" name="Subtitle 2"/>
          <p:cNvSpPr>
            <a:spLocks noGrp="1"/>
          </p:cNvSpPr>
          <p:nvPr>
            <p:ph type="subTitle" idx="1"/>
          </p:nvPr>
        </p:nvSpPr>
        <p:spPr>
          <a:xfrm>
            <a:off x="620486" y="3229356"/>
            <a:ext cx="10954742" cy="3464226"/>
          </a:xfrm>
        </p:spPr>
        <p:txBody>
          <a:bodyPr>
            <a:noAutofit/>
          </a:bodyPr>
          <a:lstStyle/>
          <a:p>
            <a:pPr algn="l"/>
            <a:r>
              <a:rPr lang="en-GB" sz="2800" b="1" dirty="0">
                <a:solidFill>
                  <a:srgbClr val="FFFFFF"/>
                </a:solidFill>
                <a:latin typeface="Arial" panose="020B0604020202020204" pitchFamily="34" charset="0"/>
                <a:cs typeface="Arial" panose="020B0604020202020204" pitchFamily="34" charset="0"/>
              </a:rPr>
              <a:t>Topic: “</a:t>
            </a:r>
            <a:r>
              <a:rPr lang="en-GB" sz="2800" b="1" dirty="0">
                <a:latin typeface="Arial" panose="020B0604020202020204" pitchFamily="34" charset="0"/>
                <a:cs typeface="Arial" panose="020B0604020202020204" pitchFamily="34" charset="0"/>
              </a:rPr>
              <a:t>Understanding student teachers' learning from negative experiences of feedback during teaching practicum: A feedback literacy perspective” by Yuan, Yu, Liu (2024)</a:t>
            </a:r>
            <a:endParaRPr lang="en-GB" sz="2800" b="1" dirty="0">
              <a:solidFill>
                <a:srgbClr val="FFFFFF"/>
              </a:solidFill>
              <a:latin typeface="Arial" panose="020B0604020202020204" pitchFamily="34" charset="0"/>
              <a:cs typeface="Arial" panose="020B0604020202020204" pitchFamily="34" charset="0"/>
            </a:endParaRPr>
          </a:p>
          <a:p>
            <a:pPr algn="l"/>
            <a:endParaRPr lang="en-GB" sz="2800" b="1" dirty="0">
              <a:solidFill>
                <a:srgbClr val="FFFFFF"/>
              </a:solidFill>
              <a:latin typeface="Arial" panose="020B0604020202020204" pitchFamily="34" charset="0"/>
              <a:cs typeface="Arial" panose="020B0604020202020204" pitchFamily="34" charset="0"/>
            </a:endParaRPr>
          </a:p>
          <a:p>
            <a:pPr algn="l"/>
            <a:r>
              <a:rPr lang="en-GB" sz="2800" b="1" dirty="0">
                <a:solidFill>
                  <a:srgbClr val="FFFFFF"/>
                </a:solidFill>
                <a:latin typeface="Arial" panose="020B0604020202020204" pitchFamily="34" charset="0"/>
                <a:cs typeface="Arial" panose="020B0604020202020204" pitchFamily="34" charset="0"/>
              </a:rPr>
              <a:t>18 March, 2026   11 AM – 12:30 PM</a:t>
            </a:r>
          </a:p>
          <a:p>
            <a:pPr algn="l"/>
            <a:r>
              <a:rPr lang="en-GB" sz="2800" b="1" dirty="0">
                <a:solidFill>
                  <a:srgbClr val="FFFFFF"/>
                </a:solidFill>
                <a:latin typeface="Arial" panose="020B0604020202020204" pitchFamily="34" charset="0"/>
                <a:cs typeface="Arial" panose="020B0604020202020204" pitchFamily="34" charset="0"/>
              </a:rPr>
              <a:t>Online seminar &amp; discussion</a:t>
            </a:r>
          </a:p>
        </p:txBody>
      </p:sp>
    </p:spTree>
    <p:extLst>
      <p:ext uri="{BB962C8B-B14F-4D97-AF65-F5344CB8AC3E}">
        <p14:creationId xmlns:p14="http://schemas.microsoft.com/office/powerpoint/2010/main" val="15399492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35"/>
            <a:ext cx="10515601" cy="1572354"/>
          </a:xfrm>
        </p:spPr>
        <p:txBody>
          <a:bodyPr vert="horz" lIns="91440" tIns="45720" rIns="91440" bIns="45720" rtlCol="0" anchor="ctr">
            <a:normAutofit/>
          </a:bodyPr>
          <a:lstStyle/>
          <a:p>
            <a:r>
              <a:rPr lang="en-US" sz="3600" b="1" dirty="0">
                <a:latin typeface="Arial" panose="020B0604020202020204" pitchFamily="34" charset="0"/>
                <a:cs typeface="Arial" panose="020B0604020202020204" pitchFamily="34" charset="0"/>
              </a:rPr>
              <a:t>Some background info about today’s presenter</a:t>
            </a:r>
            <a:endParaRPr lang="en-US" sz="3600" b="1" kern="1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436914"/>
            <a:ext cx="5257801" cy="4931689"/>
          </a:xfrm>
          <a:solidFill>
            <a:srgbClr val="DDD7D5"/>
          </a:solidFill>
          <a:ln>
            <a:solidFill>
              <a:schemeClr val="tx1"/>
            </a:solidFill>
          </a:ln>
        </p:spPr>
        <p:txBody>
          <a:bodyPr vert="horz" lIns="91440" tIns="45720" rIns="91440" bIns="45720" rtlCol="0" anchor="t">
            <a:normAutofit/>
          </a:bodyPr>
          <a:lstStyle/>
          <a:p>
            <a:endParaRPr lang="en-US" sz="2000" dirty="0">
              <a:latin typeface="Arial"/>
              <a:cs typeface="Arial"/>
            </a:endParaRPr>
          </a:p>
          <a:p>
            <a:r>
              <a:rPr lang="en-US" sz="2000" dirty="0">
                <a:cs typeface="Arial"/>
              </a:rPr>
              <a:t>I’ve studied at Universities in the US and UK and worked at Universities in England, </a:t>
            </a:r>
            <a:r>
              <a:rPr lang="en-US" sz="2000" dirty="0">
                <a:cs typeface="Arial" panose="020B0604020202020204" pitchFamily="34" charset="0"/>
              </a:rPr>
              <a:t>Scotland, </a:t>
            </a:r>
            <a:r>
              <a:rPr lang="en-GB" sz="2000" b="0" i="0" dirty="0">
                <a:solidFill>
                  <a:srgbClr val="333333"/>
                </a:solidFill>
                <a:effectLst/>
                <a:cs typeface="Arial" panose="020B0604020202020204" pitchFamily="34" charset="0"/>
              </a:rPr>
              <a:t>Türkiye, and the US</a:t>
            </a:r>
            <a:endParaRPr lang="en-US" sz="2000" dirty="0">
              <a:cs typeface="Arial" panose="020B0604020202020204" pitchFamily="34" charset="0"/>
            </a:endParaRPr>
          </a:p>
          <a:p>
            <a:endParaRPr lang="en-US" sz="2000" dirty="0">
              <a:cs typeface="Arial"/>
            </a:endParaRPr>
          </a:p>
          <a:p>
            <a:r>
              <a:rPr lang="en-US" sz="2000" dirty="0">
                <a:cs typeface="Arial"/>
              </a:rPr>
              <a:t>Interests include: </a:t>
            </a:r>
          </a:p>
          <a:p>
            <a:pPr lvl="1"/>
            <a:r>
              <a:rPr lang="en-US" sz="2000" dirty="0">
                <a:cs typeface="Arial"/>
              </a:rPr>
              <a:t>Abolitionist approaches to organising and learning</a:t>
            </a:r>
          </a:p>
          <a:p>
            <a:pPr lvl="1"/>
            <a:r>
              <a:rPr lang="en-US" sz="2000" dirty="0">
                <a:cs typeface="Arial"/>
              </a:rPr>
              <a:t>Inclusive pedagogies and structures </a:t>
            </a:r>
          </a:p>
          <a:p>
            <a:pPr lvl="1"/>
            <a:r>
              <a:rPr lang="en-US" sz="2000" dirty="0">
                <a:cs typeface="Arial"/>
              </a:rPr>
              <a:t>Organising for solidarity and social justice </a:t>
            </a:r>
          </a:p>
          <a:p>
            <a:pPr lvl="1"/>
            <a:r>
              <a:rPr lang="en-US" sz="2000" dirty="0">
                <a:cs typeface="Arial"/>
              </a:rPr>
              <a:t>Psychoanalytic approaches to analysing work and education </a:t>
            </a:r>
          </a:p>
          <a:p>
            <a:pPr lvl="1"/>
            <a:r>
              <a:rPr lang="en-US" sz="2000" dirty="0">
                <a:cs typeface="Arial"/>
              </a:rPr>
              <a:t>Literature, novels, films and series about social dynamics, travel</a:t>
            </a:r>
          </a:p>
        </p:txBody>
      </p:sp>
      <p:sp>
        <p:nvSpPr>
          <p:cNvPr id="5" name="Content Placeholder 2">
            <a:extLst>
              <a:ext uri="{FF2B5EF4-FFF2-40B4-BE49-F238E27FC236}">
                <a16:creationId xmlns:a16="http://schemas.microsoft.com/office/drawing/2014/main" id="{36690790-8412-87F7-CC75-200B13B46687}"/>
              </a:ext>
            </a:extLst>
          </p:cNvPr>
          <p:cNvSpPr txBox="1">
            <a:spLocks/>
          </p:cNvSpPr>
          <p:nvPr/>
        </p:nvSpPr>
        <p:spPr>
          <a:xfrm>
            <a:off x="6274408" y="1436914"/>
            <a:ext cx="5257800" cy="49316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cs typeface="Arial"/>
              </a:rPr>
              <a:t>Dr Eda Ulus</a:t>
            </a:r>
          </a:p>
          <a:p>
            <a:pPr marL="0" indent="0" algn="ctr">
              <a:buNone/>
            </a:pPr>
            <a:r>
              <a:rPr lang="en-US" sz="2200" dirty="0">
                <a:cs typeface="Arial"/>
              </a:rPr>
              <a:t>(Eda, she/her)</a:t>
            </a:r>
          </a:p>
          <a:p>
            <a:pPr marL="0" indent="0" algn="ctr">
              <a:buNone/>
            </a:pPr>
            <a:r>
              <a:rPr lang="en-US" sz="2200" dirty="0">
                <a:cs typeface="Arial"/>
              </a:rPr>
              <a:t>I work in Academic Quality and Standards.</a:t>
            </a:r>
          </a:p>
          <a:p>
            <a:pPr marL="0" indent="0" algn="ctr">
              <a:buNone/>
            </a:pPr>
            <a:r>
              <a:rPr lang="en-US" sz="2200" dirty="0">
                <a:cs typeface="Arial"/>
              </a:rPr>
              <a:t>My institutional role is Academic Developer.</a:t>
            </a:r>
            <a:endParaRPr lang="en-US" sz="2000" dirty="0">
              <a:cs typeface="Arial" panose="020B0604020202020204" pitchFamily="34" charset="0"/>
            </a:endParaRPr>
          </a:p>
          <a:p>
            <a:pPr marL="0" indent="0" algn="ctr">
              <a:buNone/>
            </a:pPr>
            <a:endParaRPr lang="en-US" sz="2200" dirty="0">
              <a:cs typeface="Arial" panose="020B0604020202020204" pitchFamily="34" charset="0"/>
            </a:endParaRPr>
          </a:p>
          <a:p>
            <a:pPr marL="0" indent="0" algn="ctr">
              <a:buNone/>
            </a:pPr>
            <a:r>
              <a:rPr lang="en-US" sz="2200" dirty="0">
                <a:cs typeface="Arial"/>
              </a:rPr>
              <a:t>Key responsibilities in this role include:</a:t>
            </a:r>
          </a:p>
          <a:p>
            <a:pPr marL="0" indent="0" algn="ctr">
              <a:buNone/>
            </a:pPr>
            <a:r>
              <a:rPr lang="en-US" sz="2200" dirty="0">
                <a:cs typeface="Arial"/>
              </a:rPr>
              <a:t>Teaching support for IntroAP (Introduction to Academic Practice)</a:t>
            </a:r>
          </a:p>
          <a:p>
            <a:pPr marL="0" indent="0" algn="ctr">
              <a:buNone/>
            </a:pPr>
            <a:r>
              <a:rPr lang="en-US" sz="2200" dirty="0">
                <a:cs typeface="Arial"/>
              </a:rPr>
              <a:t>Mentoring on the EdTA (Edinburgh Teaching Award)</a:t>
            </a:r>
          </a:p>
          <a:p>
            <a:pPr marL="0" indent="0" algn="ctr">
              <a:buNone/>
            </a:pPr>
            <a:r>
              <a:rPr lang="en-US" sz="2200" dirty="0">
                <a:cs typeface="Arial"/>
              </a:rPr>
              <a:t>Teaching support for PGCAP (Postgraduate Certificate in Academic Practice)</a:t>
            </a:r>
          </a:p>
          <a:p>
            <a:pPr marL="0" indent="0" algn="ctr">
              <a:buNone/>
            </a:pPr>
            <a:endParaRPr lang="en-US" sz="2200"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40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Reading a book and drinking coffee on the table">
            <a:extLst>
              <a:ext uri="{FF2B5EF4-FFF2-40B4-BE49-F238E27FC236}">
                <a16:creationId xmlns:a16="http://schemas.microsoft.com/office/drawing/2014/main" id="{83883739-CD2C-4D32-64AD-7669D89AD028}"/>
              </a:ext>
            </a:extLst>
          </p:cNvPr>
          <p:cNvPicPr>
            <a:picLocks noChangeAspect="1"/>
          </p:cNvPicPr>
          <p:nvPr/>
        </p:nvPicPr>
        <p:blipFill rotWithShape="1">
          <a:blip r:embed="rId3">
            <a:alphaModFix amt="40000"/>
          </a:blip>
          <a:srcRect t="7865" b="7865"/>
          <a:stretch/>
        </p:blipFill>
        <p:spPr>
          <a:xfrm>
            <a:off x="3" y="10"/>
            <a:ext cx="12191997" cy="6857990"/>
          </a:xfrm>
          <a:prstGeom prst="rect">
            <a:avLst/>
          </a:prstGeom>
        </p:spPr>
      </p:pic>
      <p:sp>
        <p:nvSpPr>
          <p:cNvPr id="2" name="Title 1"/>
          <p:cNvSpPr>
            <a:spLocks noGrp="1"/>
          </p:cNvSpPr>
          <p:nvPr>
            <p:ph type="title"/>
          </p:nvPr>
        </p:nvSpPr>
        <p:spPr>
          <a:xfrm>
            <a:off x="2210936" y="844486"/>
            <a:ext cx="9484225" cy="1461778"/>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Decoding the Literature series</a:t>
            </a:r>
          </a:p>
        </p:txBody>
      </p:sp>
      <p:grpSp>
        <p:nvGrpSpPr>
          <p:cNvPr id="23" name="Group 17">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9"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p:cNvSpPr>
            <a:spLocks noGrp="1"/>
          </p:cNvSpPr>
          <p:nvPr>
            <p:ph idx="1"/>
          </p:nvPr>
        </p:nvSpPr>
        <p:spPr>
          <a:xfrm>
            <a:off x="2210936" y="2470248"/>
            <a:ext cx="9484235" cy="3052726"/>
          </a:xfrm>
        </p:spPr>
        <p:txBody>
          <a:bodyPr>
            <a:normAutofit/>
          </a:bodyPr>
          <a:lstStyle/>
          <a:p>
            <a:pPr marL="0" indent="0">
              <a:buNone/>
            </a:pPr>
            <a:r>
              <a:rPr lang="en-GB" sz="2400" b="1" dirty="0">
                <a:solidFill>
                  <a:schemeClr val="bg1"/>
                </a:solidFill>
                <a:latin typeface="Arial" panose="020B0604020202020204" pitchFamily="34" charset="0"/>
                <a:cs typeface="Arial" panose="020B0604020202020204" pitchFamily="34" charset="0"/>
              </a:rPr>
              <a:t>Why?  </a:t>
            </a:r>
            <a:r>
              <a:rPr lang="en-GB" sz="2400" dirty="0">
                <a:solidFill>
                  <a:schemeClr val="bg1"/>
                </a:solidFill>
                <a:latin typeface="Arial" panose="020B0604020202020204" pitchFamily="34" charset="0"/>
                <a:cs typeface="Arial" panose="020B0604020202020204" pitchFamily="34" charset="0"/>
              </a:rPr>
              <a:t>Extensive history and catalogue of education literature; can be jargon rich.</a:t>
            </a:r>
          </a:p>
          <a:p>
            <a:pPr marL="0" indent="0">
              <a:buNone/>
            </a:pPr>
            <a:r>
              <a:rPr lang="en-GB" sz="2400" b="1" dirty="0">
                <a:solidFill>
                  <a:schemeClr val="bg1"/>
                </a:solidFill>
                <a:latin typeface="Arial" panose="020B0604020202020204" pitchFamily="34" charset="0"/>
                <a:cs typeface="Arial" panose="020B0604020202020204" pitchFamily="34" charset="0"/>
              </a:rPr>
              <a:t>How does it work? </a:t>
            </a:r>
            <a:r>
              <a:rPr lang="en-GB" sz="2400" dirty="0">
                <a:solidFill>
                  <a:schemeClr val="bg1"/>
                </a:solidFill>
                <a:latin typeface="Arial" panose="020B0604020202020204" pitchFamily="34" charset="0"/>
                <a:cs typeface="Arial" panose="020B0604020202020204" pitchFamily="34" charset="0"/>
              </a:rPr>
              <a:t>Reading &amp; discussion series. Read the article; I will summarise and we will discuss together</a:t>
            </a:r>
          </a:p>
        </p:txBody>
      </p:sp>
    </p:spTree>
    <p:extLst>
      <p:ext uri="{BB962C8B-B14F-4D97-AF65-F5344CB8AC3E}">
        <p14:creationId xmlns:p14="http://schemas.microsoft.com/office/powerpoint/2010/main" val="15899729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1DE3-4519-4787-9C4E-8857A6B7DACF}"/>
              </a:ext>
            </a:extLst>
          </p:cNvPr>
          <p:cNvSpPr>
            <a:spLocks noGrp="1"/>
          </p:cNvSpPr>
          <p:nvPr>
            <p:ph type="title"/>
          </p:nvPr>
        </p:nvSpPr>
        <p:spPr>
          <a:xfrm>
            <a:off x="193638" y="211874"/>
            <a:ext cx="11697280" cy="747132"/>
          </a:xfrm>
        </p:spPr>
        <p:txBody>
          <a:bodyPr>
            <a:normAutofit/>
          </a:bodyPr>
          <a:lstStyle/>
          <a:p>
            <a:r>
              <a:rPr lang="en-GB" sz="3600" dirty="0"/>
              <a:t>Introduction and Context, paper by Yuan, Yu, and Liu, 2024</a:t>
            </a:r>
          </a:p>
        </p:txBody>
      </p:sp>
      <p:sp>
        <p:nvSpPr>
          <p:cNvPr id="3" name="Content Placeholder 2">
            <a:extLst>
              <a:ext uri="{FF2B5EF4-FFF2-40B4-BE49-F238E27FC236}">
                <a16:creationId xmlns:a16="http://schemas.microsoft.com/office/drawing/2014/main" id="{7920E143-4B3F-41C7-B5D6-70BF924EE7D2}"/>
              </a:ext>
            </a:extLst>
          </p:cNvPr>
          <p:cNvSpPr>
            <a:spLocks noGrp="1"/>
          </p:cNvSpPr>
          <p:nvPr>
            <p:ph idx="1"/>
          </p:nvPr>
        </p:nvSpPr>
        <p:spPr>
          <a:xfrm>
            <a:off x="301082" y="959005"/>
            <a:ext cx="11418849" cy="5764523"/>
          </a:xfrm>
        </p:spPr>
        <p:txBody>
          <a:bodyPr>
            <a:normAutofit fontScale="40000" lnSpcReduction="20000"/>
          </a:bodyPr>
          <a:lstStyle/>
          <a:p>
            <a:pPr marL="0" indent="0">
              <a:buNone/>
            </a:pPr>
            <a:r>
              <a:rPr lang="en-GB" sz="6000" b="1" dirty="0">
                <a:cs typeface="Arial" panose="020B0604020202020204" pitchFamily="34" charset="0"/>
              </a:rPr>
              <a:t>Level of teaching and geographic locations: </a:t>
            </a:r>
          </a:p>
          <a:p>
            <a:pPr algn="l"/>
            <a:r>
              <a:rPr lang="en-GB" sz="6000" b="0" i="0" u="none" strike="noStrike" baseline="0" dirty="0"/>
              <a:t>“This study is situated in both the Chinese Mainland and Macau (ie. a Special Administrative Region of China), including student teachers from three selected universities by convenient sampling, respectively in Guangdong, Sichuan, and Fujian Province, which offered English teacher education programs to cultivate English teachers for local primary and secondary schools. </a:t>
            </a:r>
          </a:p>
          <a:p>
            <a:r>
              <a:rPr lang="en-GB" sz="6000" b="0" i="0" u="none" strike="noStrike" baseline="0" dirty="0"/>
              <a:t>Meanwhile, one public university in Macau was involved, as it’s the only one that offers four-year bachelor of education (B.Ed.) programs in primary education (with a specialization in English teaching) and secondary English education. All four universities required their year-four students to take TP [Teaching Practicum] as a compulsory course to meet their graduation requirements.” (</a:t>
            </a:r>
            <a:r>
              <a:rPr lang="en-GB" sz="6000" dirty="0"/>
              <a:t>Yuan, Yu, and Liu, 2024, page 8).</a:t>
            </a:r>
            <a:endParaRPr lang="en-GB" sz="6000" b="1" dirty="0">
              <a:cs typeface="Arial" panose="020B0604020202020204" pitchFamily="34" charset="0"/>
            </a:endParaRPr>
          </a:p>
          <a:p>
            <a:pPr marL="0" indent="0">
              <a:buNone/>
            </a:pPr>
            <a:endParaRPr lang="en-GB" sz="3600" dirty="0">
              <a:cs typeface="Arial" panose="020B0604020202020204" pitchFamily="34" charset="0"/>
            </a:endParaRPr>
          </a:p>
          <a:p>
            <a:pPr marL="0" indent="0">
              <a:buNone/>
            </a:pPr>
            <a:r>
              <a:rPr lang="en-GB" sz="6000" b="1" dirty="0">
                <a:cs typeface="Arial" panose="020B0604020202020204" pitchFamily="34" charset="0"/>
              </a:rPr>
              <a:t>Focus of the paper: </a:t>
            </a:r>
          </a:p>
          <a:p>
            <a:r>
              <a:rPr lang="en-GB" sz="6000" dirty="0">
                <a:cs typeface="Arial" panose="020B0604020202020204" pitchFamily="34" charset="0"/>
              </a:rPr>
              <a:t>Great focus on emotions connected with learning</a:t>
            </a:r>
          </a:p>
          <a:p>
            <a:r>
              <a:rPr lang="en-GB" sz="6000" dirty="0">
                <a:cs typeface="Arial" panose="020B0604020202020204" pitchFamily="34" charset="0"/>
              </a:rPr>
              <a:t>Exploration of student teachers’ lived experiences of negative feedback in relation to their work with their University supervisors and school mentors </a:t>
            </a:r>
          </a:p>
          <a:p>
            <a:r>
              <a:rPr lang="en-GB" sz="6000" dirty="0">
                <a:cs typeface="Arial" panose="020B0604020202020204" pitchFamily="34" charset="0"/>
              </a:rPr>
              <a:t>Feedback literacy model by Carless and Boud (2018) [full reference in the Notes] applied as a guiding framework, with 4 areas:  Appreciating feedback; Making judgments; Managing affect; Taking actions</a:t>
            </a:r>
          </a:p>
        </p:txBody>
      </p:sp>
    </p:spTree>
    <p:extLst>
      <p:ext uri="{BB962C8B-B14F-4D97-AF65-F5344CB8AC3E}">
        <p14:creationId xmlns:p14="http://schemas.microsoft.com/office/powerpoint/2010/main" val="359046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9A06-43D2-4C34-A5C8-11832B523B2D}"/>
              </a:ext>
            </a:extLst>
          </p:cNvPr>
          <p:cNvSpPr>
            <a:spLocks noGrp="1"/>
          </p:cNvSpPr>
          <p:nvPr>
            <p:ph type="title"/>
          </p:nvPr>
        </p:nvSpPr>
        <p:spPr/>
        <p:txBody>
          <a:bodyPr/>
          <a:lstStyle/>
          <a:p>
            <a:r>
              <a:rPr lang="en-GB" dirty="0"/>
              <a:t>Research Questions </a:t>
            </a:r>
          </a:p>
        </p:txBody>
      </p:sp>
      <p:sp>
        <p:nvSpPr>
          <p:cNvPr id="3" name="Content Placeholder 2">
            <a:extLst>
              <a:ext uri="{FF2B5EF4-FFF2-40B4-BE49-F238E27FC236}">
                <a16:creationId xmlns:a16="http://schemas.microsoft.com/office/drawing/2014/main" id="{8B3B4050-3156-4D36-82D9-C8A37E99909C}"/>
              </a:ext>
            </a:extLst>
          </p:cNvPr>
          <p:cNvSpPr>
            <a:spLocks noGrp="1"/>
          </p:cNvSpPr>
          <p:nvPr>
            <p:ph idx="1"/>
          </p:nvPr>
        </p:nvSpPr>
        <p:spPr>
          <a:xfrm>
            <a:off x="838200" y="1247887"/>
            <a:ext cx="10515600" cy="4929076"/>
          </a:xfrm>
        </p:spPr>
        <p:txBody>
          <a:bodyPr>
            <a:noAutofit/>
          </a:bodyPr>
          <a:lstStyle/>
          <a:p>
            <a:pPr marL="0" indent="0" algn="l">
              <a:buNone/>
            </a:pPr>
            <a:endParaRPr lang="en-GB" dirty="0"/>
          </a:p>
          <a:p>
            <a:pPr algn="l"/>
            <a:endParaRPr lang="en-GB" dirty="0"/>
          </a:p>
          <a:p>
            <a:pPr algn="l"/>
            <a:r>
              <a:rPr lang="en-GB" b="0" i="0" u="none" strike="noStrike" baseline="0" dirty="0"/>
              <a:t>“Research question 1: How do student teachers cope with negative feedback experiences from supervisors and mentors during teaching practicum?</a:t>
            </a:r>
          </a:p>
          <a:p>
            <a:pPr marL="0" indent="0" algn="l">
              <a:buNone/>
            </a:pPr>
            <a:endParaRPr lang="en-GB" dirty="0"/>
          </a:p>
          <a:p>
            <a:pPr algn="l"/>
            <a:r>
              <a:rPr lang="en-GB" b="0" i="0" u="none" strike="noStrike" baseline="0" dirty="0"/>
              <a:t> Research question 2: What are the individual differences in the four dimensions of their feedback literacy in dealing with these negative experiences of feedback during teaching practicum?” (Yuan, Yu, and Liu, 2024, page 7.)  </a:t>
            </a:r>
            <a:endParaRPr lang="en-GB" dirty="0"/>
          </a:p>
        </p:txBody>
      </p:sp>
    </p:spTree>
    <p:extLst>
      <p:ext uri="{BB962C8B-B14F-4D97-AF65-F5344CB8AC3E}">
        <p14:creationId xmlns:p14="http://schemas.microsoft.com/office/powerpoint/2010/main" val="377769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5FBB-9A73-46DA-8F45-6D5964A9F162}"/>
              </a:ext>
            </a:extLst>
          </p:cNvPr>
          <p:cNvSpPr>
            <a:spLocks noGrp="1"/>
          </p:cNvSpPr>
          <p:nvPr>
            <p:ph type="title"/>
          </p:nvPr>
        </p:nvSpPr>
        <p:spPr>
          <a:xfrm>
            <a:off x="672790" y="156118"/>
            <a:ext cx="10681010" cy="602165"/>
          </a:xfrm>
        </p:spPr>
        <p:txBody>
          <a:bodyPr>
            <a:normAutofit fontScale="90000"/>
          </a:bodyPr>
          <a:lstStyle/>
          <a:p>
            <a:r>
              <a:rPr lang="en-GB" dirty="0"/>
              <a:t>Methodology</a:t>
            </a:r>
          </a:p>
        </p:txBody>
      </p:sp>
      <p:sp>
        <p:nvSpPr>
          <p:cNvPr id="3" name="Content Placeholder 2">
            <a:extLst>
              <a:ext uri="{FF2B5EF4-FFF2-40B4-BE49-F238E27FC236}">
                <a16:creationId xmlns:a16="http://schemas.microsoft.com/office/drawing/2014/main" id="{3DB25015-5250-472C-9D6A-129328EDF5EB}"/>
              </a:ext>
            </a:extLst>
          </p:cNvPr>
          <p:cNvSpPr>
            <a:spLocks noGrp="1"/>
          </p:cNvSpPr>
          <p:nvPr>
            <p:ph idx="1"/>
          </p:nvPr>
        </p:nvSpPr>
        <p:spPr>
          <a:xfrm>
            <a:off x="390293" y="903249"/>
            <a:ext cx="11174177" cy="5658916"/>
          </a:xfrm>
        </p:spPr>
        <p:txBody>
          <a:bodyPr>
            <a:noAutofit/>
          </a:bodyPr>
          <a:lstStyle/>
          <a:p>
            <a:r>
              <a:rPr lang="en-GB" sz="2400" dirty="0"/>
              <a:t>Qualitative approach – meaning non-numerical data was collected, in this case interviews and analysis of documents, such as participants’ lesson plans and reflective journals.  </a:t>
            </a:r>
          </a:p>
          <a:p>
            <a:r>
              <a:rPr lang="en-GB" sz="2400" dirty="0"/>
              <a:t>Interviews were about student teachers’ experiences of receiving negative feedback in their teaching practicum context.</a:t>
            </a:r>
          </a:p>
          <a:p>
            <a:r>
              <a:rPr lang="en-GB" sz="2400" dirty="0"/>
              <a:t>A method of online narrative frames was implemented to collect information from the participants, and in-person semi-structured interviews were conducted.  </a:t>
            </a:r>
          </a:p>
          <a:p>
            <a:pPr marL="0" indent="0">
              <a:buNone/>
            </a:pPr>
            <a:r>
              <a:rPr lang="en-GB" sz="2400" dirty="0"/>
              <a:t>*Note - Semi-structured interviews means that the researchers are starting  out with some planned questions/ideas to explore in advance, and there is also flexibility.  </a:t>
            </a:r>
          </a:p>
          <a:p>
            <a:r>
              <a:rPr lang="en-GB" sz="2400" dirty="0"/>
              <a:t>“Both the narrative frame and interview were conducted in Chinese” (Yuan, Yu, and Liu, 2024, page 10).</a:t>
            </a:r>
          </a:p>
          <a:p>
            <a:r>
              <a:rPr lang="en-GB" sz="2400" dirty="0"/>
              <a:t>Analysis of data with codes, and then organised into the 4 areas of the feedback literacy model by Carless and Boud (2018)</a:t>
            </a:r>
            <a:r>
              <a:rPr lang="en-GB" sz="2400" dirty="0">
                <a:cs typeface="Arial" panose="020B0604020202020204" pitchFamily="34" charset="0"/>
              </a:rPr>
              <a:t>:  Appreciating feedback; Making judgments; Managing affect; Taking actions.    </a:t>
            </a:r>
            <a:endParaRPr lang="en-GB" sz="2400" dirty="0"/>
          </a:p>
        </p:txBody>
      </p:sp>
    </p:spTree>
    <p:extLst>
      <p:ext uri="{BB962C8B-B14F-4D97-AF65-F5344CB8AC3E}">
        <p14:creationId xmlns:p14="http://schemas.microsoft.com/office/powerpoint/2010/main" val="8056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4D30CC-1617-3AE8-92EA-0AEE1C7FD03F}"/>
              </a:ext>
            </a:extLst>
          </p:cNvPr>
          <p:cNvSpPr txBox="1">
            <a:spLocks/>
          </p:cNvSpPr>
          <p:nvPr/>
        </p:nvSpPr>
        <p:spPr>
          <a:xfrm>
            <a:off x="279699" y="489452"/>
            <a:ext cx="2756751" cy="27346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23DD0C6-ED4E-4C5D-9A24-083B27CECB30}"/>
              </a:ext>
            </a:extLst>
          </p:cNvPr>
          <p:cNvSpPr>
            <a:spLocks noGrp="1"/>
          </p:cNvSpPr>
          <p:nvPr>
            <p:ph type="title"/>
          </p:nvPr>
        </p:nvSpPr>
        <p:spPr/>
        <p:txBody>
          <a:bodyPr/>
          <a:lstStyle/>
          <a:p>
            <a:r>
              <a:rPr lang="en-GB" sz="4400" dirty="0">
                <a:latin typeface="Arial" panose="020B0604020202020204" pitchFamily="34" charset="0"/>
                <a:cs typeface="Arial" panose="020B0604020202020204" pitchFamily="34" charset="0"/>
              </a:rPr>
              <a:t>Research approaches</a:t>
            </a:r>
            <a:br>
              <a:rPr lang="en-GB" sz="3600"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444FBD7-5FF2-4DF7-9CD6-8E75659C059B}"/>
              </a:ext>
            </a:extLst>
          </p:cNvPr>
          <p:cNvSpPr>
            <a:spLocks noGrp="1"/>
          </p:cNvSpPr>
          <p:nvPr>
            <p:ph idx="1"/>
          </p:nvPr>
        </p:nvSpPr>
        <p:spPr>
          <a:xfrm>
            <a:off x="838200" y="1441525"/>
            <a:ext cx="10629452" cy="5163670"/>
          </a:xfrm>
        </p:spPr>
        <p:txBody>
          <a:bodyPr>
            <a:normAutofit fontScale="92500" lnSpcReduction="20000"/>
          </a:bodyPr>
          <a:lstStyle/>
          <a:p>
            <a:r>
              <a:rPr lang="en-GB" dirty="0"/>
              <a:t>In scholarship research, there are a variety of research philosophies, approaches, and methods, and there are various models to represent these different layers of approaches.  For example, some diagrams illustrate needing to think about the philosophy first before selecting appropriate methods, such as how to carry out the research.</a:t>
            </a:r>
          </a:p>
          <a:p>
            <a:endParaRPr lang="en-GB" dirty="0"/>
          </a:p>
          <a:p>
            <a:r>
              <a:rPr lang="en-GB" dirty="0"/>
              <a:t> Some critical research philosophies and approaches are less explicitly mentioned in some textbooks, yet these critical approaches, such as feminist, indigenous, and decolonial approaches, are especially vital for challenging status quo and mainstream ideas in teaching and learning.  These frameworks help to challenge entrenched practices such as English language hegemony of academic publishing, which shapes the knowledge that is produced about education. </a:t>
            </a:r>
          </a:p>
          <a:p>
            <a:pPr marL="0" indent="0">
              <a:buNone/>
            </a:pPr>
            <a:endParaRPr lang="en-GB" dirty="0"/>
          </a:p>
          <a:p>
            <a:r>
              <a:rPr lang="en-GB" dirty="0"/>
              <a:t>The notes in this slide have article/book suggestions of diverse research approaches.  </a:t>
            </a:r>
          </a:p>
          <a:p>
            <a:endParaRPr lang="en-GB" dirty="0"/>
          </a:p>
          <a:p>
            <a:endParaRPr lang="en-GB" dirty="0"/>
          </a:p>
        </p:txBody>
      </p:sp>
    </p:spTree>
    <p:extLst>
      <p:ext uri="{BB962C8B-B14F-4D97-AF65-F5344CB8AC3E}">
        <p14:creationId xmlns:p14="http://schemas.microsoft.com/office/powerpoint/2010/main" val="32707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2.3.2819"/>
  <p:tag name="SLIDO_PRESENTATION_ID" val="00000000-0000-0000-0000-000000000000"/>
  <p:tag name="SLIDO_EVENT_UUID" val="2a08b1ff-b12d-4f8f-9c34-fbef1a9d6f37"/>
  <p:tag name="SLIDO_EVENT_SECTION_UUID" val="1aed9291-6bef-44ed-9e0c-b413d7b78670"/>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2061</Words>
  <Application>Microsoft Office PowerPoint</Application>
  <PresentationFormat>Widescreen</PresentationFormat>
  <Paragraphs>142</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Decoding the Literature</vt:lpstr>
      <vt:lpstr>Please register your attendance</vt:lpstr>
      <vt:lpstr>Decoding the Literature</vt:lpstr>
      <vt:lpstr>Some background info about today’s presenter</vt:lpstr>
      <vt:lpstr>Decoding the Literature series</vt:lpstr>
      <vt:lpstr>Introduction and Context, paper by Yuan, Yu, and Liu, 2024</vt:lpstr>
      <vt:lpstr>Research Questions </vt:lpstr>
      <vt:lpstr>Methodology</vt:lpstr>
      <vt:lpstr>Research approaches </vt:lpstr>
      <vt:lpstr>Sharing our ideas about negative feedback</vt:lpstr>
      <vt:lpstr>Primary Data – let’s review some examples from the participants’ interviews and notes.  I found this part, learning from the participants, dynamic, meaningful, admirable.</vt:lpstr>
      <vt:lpstr> Authors’ implications / suggestions for future work </vt:lpstr>
      <vt:lpstr>Critique / concerns </vt:lpstr>
      <vt:lpstr>Example further reading about Scholarship of Learning and Teaching, such as the topic of emotions and learning</vt:lpstr>
      <vt:lpstr>Thanks!</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the Literature</dc:title>
  <dc:creator>DOHANEY Jackie</dc:creator>
  <cp:lastModifiedBy>Eda Ulus</cp:lastModifiedBy>
  <cp:revision>428</cp:revision>
  <cp:lastPrinted>2022-04-27T15:52:18Z</cp:lastPrinted>
  <dcterms:created xsi:type="dcterms:W3CDTF">2022-04-20T08:14:02Z</dcterms:created>
  <dcterms:modified xsi:type="dcterms:W3CDTF">2026-03-19T09:27:01Z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1.2.3.2819</vt:lpwstr>
  </property>
</Properties>
</file>